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Poppins"/>
      <p:regular r:id="rId27"/>
      <p:bold r:id="rId28"/>
      <p:italic r:id="rId29"/>
      <p:boldItalic r:id="rId30"/>
    </p:embeddedFont>
    <p:embeddedFont>
      <p:font typeface="Bebas Neue"/>
      <p:regular r:id="rId31"/>
    </p:embeddedFont>
    <p:embeddedFont>
      <p:font typeface="Poppins Ligh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oppins-bold.fntdata"/><Relationship Id="rId27" Type="http://schemas.openxmlformats.org/officeDocument/2006/relationships/font" Target="fonts/Poppi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oppins-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ebasNeue-regular.fntdata"/><Relationship Id="rId30" Type="http://schemas.openxmlformats.org/officeDocument/2006/relationships/font" Target="fonts/Poppins-boldItalic.fntdata"/><Relationship Id="rId11" Type="http://schemas.openxmlformats.org/officeDocument/2006/relationships/slide" Target="slides/slide5.xml"/><Relationship Id="rId33" Type="http://schemas.openxmlformats.org/officeDocument/2006/relationships/font" Target="fonts/PoppinsLight-bold.fntdata"/><Relationship Id="rId10" Type="http://schemas.openxmlformats.org/officeDocument/2006/relationships/slide" Target="slides/slide4.xml"/><Relationship Id="rId32" Type="http://schemas.openxmlformats.org/officeDocument/2006/relationships/font" Target="fonts/PoppinsLight-regular.fntdata"/><Relationship Id="rId13" Type="http://schemas.openxmlformats.org/officeDocument/2006/relationships/slide" Target="slides/slide7.xml"/><Relationship Id="rId35" Type="http://schemas.openxmlformats.org/officeDocument/2006/relationships/font" Target="fonts/PoppinsLight-boldItalic.fntdata"/><Relationship Id="rId12" Type="http://schemas.openxmlformats.org/officeDocument/2006/relationships/slide" Target="slides/slide6.xml"/><Relationship Id="rId34" Type="http://schemas.openxmlformats.org/officeDocument/2006/relationships/font" Target="fonts/PoppinsLight-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6a5cffc4ac_1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16a5cffc4ac_1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6a5cffc4ac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6a5cffc4ac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6a5cffc4ac_4_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16a5cffc4ac_4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3c4a809bf2_2_70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200">
                <a:solidFill>
                  <a:schemeClr val="dk1"/>
                </a:solidFill>
              </a:rPr>
              <a:t>Visualizing the data allows the users to see how much electricity is consumed at any given time. With the features such as Oasis, the application aims to raise awareness about energy conservation and enable users to be proactive and take adequate measures to save energy and reduce their carbon dioxide emissions ultimately. For example, they can calculate their carbon savings to gain energy which they can use that to grow a tree in the real world.</a:t>
            </a:r>
            <a:endParaRPr sz="1200">
              <a:solidFill>
                <a:schemeClr val="dk1"/>
              </a:solidFill>
            </a:endParaRPr>
          </a:p>
          <a:p>
            <a:pPr indent="0" lvl="0" marL="0" rtl="0" algn="l">
              <a:spcBef>
                <a:spcPts val="0"/>
              </a:spcBef>
              <a:spcAft>
                <a:spcPts val="0"/>
              </a:spcAft>
              <a:buNone/>
            </a:pPr>
            <a:r>
              <a:t/>
            </a:r>
            <a:endParaRPr/>
          </a:p>
        </p:txBody>
      </p:sp>
      <p:sp>
        <p:nvSpPr>
          <p:cNvPr id="369" name="Google Shape;369;g13c4a809bf2_2_7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3c4a809bf2_2_31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13c4a809bf2_2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3c4a809bf2_2_32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13c4a809bf2_2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3c4a809bf2_2_36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latin typeface="Poppins Light"/>
                <a:ea typeface="Poppins Light"/>
                <a:cs typeface="Poppins Light"/>
                <a:sym typeface="Poppins Light"/>
              </a:rPr>
              <a:t>develop weekly meal plans in advance to reduce the potential for food waste</a:t>
            </a:r>
            <a:endParaRPr/>
          </a:p>
        </p:txBody>
      </p:sp>
      <p:sp>
        <p:nvSpPr>
          <p:cNvPr id="403" name="Google Shape;403;g13c4a809bf2_2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6a5cffc4ac_7_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16a5cffc4ac_7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6a5cffc4ac_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6a5cffc4ac_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3c4a809bf2_2_49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13c4a809bf2_2_4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3c4a809bf2_2_38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13c4a809bf2_2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c4a809bf2_2_25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13c4a809bf2_2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3c4a809bf2_2_92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13c4a809bf2_2_9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3c4a809bf2_2_24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13c4a809bf2_2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6a5cffc4ac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6a5cffc4ac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For decades, Finland has been shifting towards an increasingly energy-efficient society, with an emphasis on the use of sustainable and renewable energy resources. In the year 2020, up to 40% of Finland’s energy consumption was sourced from renewable resources, as compared to 37% in 2010 which suggests a 13% increase in just 10 years. </a:t>
            </a:r>
            <a:endParaRPr/>
          </a:p>
          <a:p>
            <a:pPr indent="0" lvl="0" marL="0" rtl="0" algn="l">
              <a:spcBef>
                <a:spcPts val="0"/>
              </a:spcBef>
              <a:spcAft>
                <a:spcPts val="0"/>
              </a:spcAft>
              <a:buNone/>
            </a:pPr>
            <a:r>
              <a:rPr lang="ko"/>
              <a:t>As for the trends in the general electricity consumption in Finland, the rate of consumption has been on the rise which may become increasingly challenging to sustain as the price rates continue to rise rapidly in the upcoming years.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6a5cffc4ac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6a5cffc4ac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According to our research, </a:t>
            </a:r>
            <a:r>
              <a:rPr lang="ko"/>
              <a:t>there is a clear positive correlation between the consumers’ environmental values and their household energy savings. In addition, it has been found that environmental awareness as well as household savings also have a clear positive correlation with each other. </a:t>
            </a:r>
            <a:endParaRPr/>
          </a:p>
          <a:p>
            <a:pPr indent="0" lvl="0" marL="0" rtl="0" algn="l">
              <a:spcBef>
                <a:spcPts val="0"/>
              </a:spcBef>
              <a:spcAft>
                <a:spcPts val="0"/>
              </a:spcAft>
              <a:buNone/>
            </a:pPr>
            <a:r>
              <a:rPr lang="ko"/>
              <a:t>→ The graph needs to be changed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6a5cffc4ac_4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16a5cffc4ac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3c4a809bf2_2_28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The data used in our </a:t>
            </a:r>
            <a:r>
              <a:rPr lang="ko"/>
              <a:t>research</a:t>
            </a:r>
            <a:r>
              <a:rPr lang="ko"/>
              <a:t> contains real household electricity consumption data gathered from a private household in Finland. The data and figures presented showcase the daily electricity consumption of the family.</a:t>
            </a:r>
            <a:endParaRPr/>
          </a:p>
        </p:txBody>
      </p:sp>
      <p:sp>
        <p:nvSpPr>
          <p:cNvPr id="297" name="Google Shape;297;g13c4a809bf2_2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3c4a809bf2_2_48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The top two figures presented here showcase the differences between the daily and nightly electricity consumption for the entirety of the year 2021. Similarly, the bottom two graphs represent the differences between daily and nightly electricity consumption for the year 2022. </a:t>
            </a:r>
            <a:endParaRPr/>
          </a:p>
          <a:p>
            <a:pPr indent="0" lvl="0" marL="0" rtl="0" algn="l">
              <a:spcBef>
                <a:spcPts val="0"/>
              </a:spcBef>
              <a:spcAft>
                <a:spcPts val="0"/>
              </a:spcAft>
              <a:buNone/>
            </a:pPr>
            <a:r>
              <a:rPr lang="ko"/>
              <a:t>→this can be deleted if has to</a:t>
            </a:r>
            <a:endParaRPr/>
          </a:p>
        </p:txBody>
      </p:sp>
      <p:sp>
        <p:nvSpPr>
          <p:cNvPr id="325" name="Google Shape;325;g13c4a809bf2_2_4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83b85791e8_8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200">
                <a:solidFill>
                  <a:schemeClr val="dk1"/>
                </a:solidFill>
              </a:rPr>
              <a:t>In this example, </a:t>
            </a:r>
            <a:r>
              <a:rPr lang="ko" sz="1200">
                <a:solidFill>
                  <a:schemeClr val="dk1"/>
                </a:solidFill>
              </a:rPr>
              <a:t>we can see the correlation between the electricity price and electricity consumption in 2022. The critical fact here is that electricity price rises directly affected our graphs. As we can also see from September and October, the price is close to January and February even though the consumption is lower.</a:t>
            </a:r>
            <a:endParaRPr sz="1200">
              <a:solidFill>
                <a:schemeClr val="dk1"/>
              </a:solidFill>
            </a:endParaRPr>
          </a:p>
        </p:txBody>
      </p:sp>
      <p:sp>
        <p:nvSpPr>
          <p:cNvPr id="340" name="Google Shape;340;g183b85791e8_8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png"/><Relationship Id="rId13" Type="http://schemas.openxmlformats.org/officeDocument/2006/relationships/image" Target="../media/image14.png"/><Relationship Id="rId12" Type="http://schemas.openxmlformats.org/officeDocument/2006/relationships/image" Target="../media/image15.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9" Type="http://schemas.openxmlformats.org/officeDocument/2006/relationships/image" Target="../media/image16.png"/><Relationship Id="rId15" Type="http://schemas.openxmlformats.org/officeDocument/2006/relationships/image" Target="../media/image18.png"/><Relationship Id="rId14" Type="http://schemas.openxmlformats.org/officeDocument/2006/relationships/image" Target="../media/image5.png"/><Relationship Id="rId5" Type="http://schemas.openxmlformats.org/officeDocument/2006/relationships/hyperlink" Target="http://www.pptmon.com/" TargetMode="External"/><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9" Type="http://schemas.openxmlformats.org/officeDocument/2006/relationships/image" Target="../media/image17.png"/><Relationship Id="rId5" Type="http://schemas.openxmlformats.org/officeDocument/2006/relationships/hyperlink" Target="http://www.pptmon.com/" TargetMode="External"/><Relationship Id="rId6" Type="http://schemas.openxmlformats.org/officeDocument/2006/relationships/image" Target="../media/image2.png"/><Relationship Id="rId7" Type="http://schemas.openxmlformats.org/officeDocument/2006/relationships/image" Target="../media/image13.png"/><Relationship Id="rId8"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9" Type="http://schemas.openxmlformats.org/officeDocument/2006/relationships/image" Target="../media/image5.png"/><Relationship Id="rId5" Type="http://schemas.openxmlformats.org/officeDocument/2006/relationships/hyperlink" Target="http://www.pptmon.com/" TargetMode="External"/><Relationship Id="rId6" Type="http://schemas.openxmlformats.org/officeDocument/2006/relationships/image" Target="../media/image16.png"/><Relationship Id="rId7" Type="http://schemas.openxmlformats.org/officeDocument/2006/relationships/image" Target="../media/image1.png"/><Relationship Id="rId8"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21.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9" Type="http://schemas.openxmlformats.org/officeDocument/2006/relationships/image" Target="../media/image23.png"/><Relationship Id="rId5" Type="http://schemas.openxmlformats.org/officeDocument/2006/relationships/hyperlink" Target="http://www.pptmon.com/" TargetMode="External"/><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0" Type="http://schemas.openxmlformats.org/officeDocument/2006/relationships/image" Target="../media/image27.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9" Type="http://schemas.openxmlformats.org/officeDocument/2006/relationships/image" Target="../media/image14.png"/><Relationship Id="rId5" Type="http://schemas.openxmlformats.org/officeDocument/2006/relationships/hyperlink" Target="http://www.pptmon.com/" TargetMode="External"/><Relationship Id="rId6" Type="http://schemas.openxmlformats.org/officeDocument/2006/relationships/image" Target="../media/image16.png"/><Relationship Id="rId7" Type="http://schemas.openxmlformats.org/officeDocument/2006/relationships/image" Target="../media/image1.png"/><Relationship Id="rId8"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hyperlink" Target="http://pptmon.com/" TargetMode="External"/><Relationship Id="rId4" Type="http://schemas.openxmlformats.org/officeDocument/2006/relationships/image" Target="../media/image6.png"/><Relationship Id="rId9" Type="http://schemas.openxmlformats.org/officeDocument/2006/relationships/image" Target="../media/image1.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 Id="rId7" Type="http://schemas.openxmlformats.org/officeDocument/2006/relationships/image" Target="../media/image15.png"/><Relationship Id="rId8"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23.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9" Type="http://schemas.openxmlformats.org/officeDocument/2006/relationships/image" Target="../media/image18.png"/><Relationship Id="rId5" Type="http://schemas.openxmlformats.org/officeDocument/2006/relationships/hyperlink" Target="http://www.pptmon.com/" TargetMode="External"/><Relationship Id="rId6" Type="http://schemas.openxmlformats.org/officeDocument/2006/relationships/image" Target="../media/image2.png"/><Relationship Id="rId7" Type="http://schemas.openxmlformats.org/officeDocument/2006/relationships/image" Target="../media/image13.png"/><Relationship Id="rId8"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9" Type="http://schemas.openxmlformats.org/officeDocument/2006/relationships/image" Target="../media/image5.png"/><Relationship Id="rId5" Type="http://schemas.openxmlformats.org/officeDocument/2006/relationships/hyperlink" Target="http://www.pptmon.com/" TargetMode="External"/><Relationship Id="rId6" Type="http://schemas.openxmlformats.org/officeDocument/2006/relationships/image" Target="../media/image3.png"/><Relationship Id="rId7" Type="http://schemas.openxmlformats.org/officeDocument/2006/relationships/image" Target="../media/image17.png"/><Relationship Id="rId8"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23.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9" Type="http://schemas.openxmlformats.org/officeDocument/2006/relationships/image" Target="../media/image18.png"/><Relationship Id="rId5" Type="http://schemas.openxmlformats.org/officeDocument/2006/relationships/hyperlink" Target="http://www.pptmon.com/" TargetMode="External"/><Relationship Id="rId6" Type="http://schemas.openxmlformats.org/officeDocument/2006/relationships/image" Target="../media/image2.png"/><Relationship Id="rId7" Type="http://schemas.openxmlformats.org/officeDocument/2006/relationships/image" Target="../media/image13.png"/><Relationship Id="rId8"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0" Type="http://schemas.openxmlformats.org/officeDocument/2006/relationships/image" Target="../media/image5.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9" Type="http://schemas.openxmlformats.org/officeDocument/2006/relationships/image" Target="../media/image23.png"/><Relationship Id="rId5" Type="http://schemas.openxmlformats.org/officeDocument/2006/relationships/hyperlink" Target="http://www.pptmon.com/" TargetMode="External"/><Relationship Id="rId6" Type="http://schemas.openxmlformats.org/officeDocument/2006/relationships/image" Target="../media/image13.png"/><Relationship Id="rId7" Type="http://schemas.openxmlformats.org/officeDocument/2006/relationships/image" Target="../media/image17.png"/><Relationship Id="rId8"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21.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9" Type="http://schemas.openxmlformats.org/officeDocument/2006/relationships/image" Target="../media/image23.png"/><Relationship Id="rId5" Type="http://schemas.openxmlformats.org/officeDocument/2006/relationships/hyperlink" Target="http://www.pptmon.com/" TargetMode="External"/><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27.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9" Type="http://schemas.openxmlformats.org/officeDocument/2006/relationships/image" Target="../media/image21.png"/><Relationship Id="rId5" Type="http://schemas.openxmlformats.org/officeDocument/2006/relationships/hyperlink" Target="http://www.pptmon.com/" TargetMode="External"/><Relationship Id="rId6" Type="http://schemas.openxmlformats.org/officeDocument/2006/relationships/image" Target="../media/image3.png"/><Relationship Id="rId7" Type="http://schemas.openxmlformats.org/officeDocument/2006/relationships/image" Target="../media/image17.png"/><Relationship Id="rId8"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5.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9" Type="http://schemas.openxmlformats.org/officeDocument/2006/relationships/image" Target="../media/image7.png"/><Relationship Id="rId5" Type="http://schemas.openxmlformats.org/officeDocument/2006/relationships/hyperlink" Target="http://www.pptmon.com/" TargetMode="External"/><Relationship Id="rId6" Type="http://schemas.openxmlformats.org/officeDocument/2006/relationships/image" Target="../media/image2.png"/><Relationship Id="rId7" Type="http://schemas.openxmlformats.org/officeDocument/2006/relationships/image" Target="../media/image16.png"/><Relationship Id="rId8"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9" Type="http://schemas.openxmlformats.org/officeDocument/2006/relationships/image" Target="../media/image17.png"/><Relationship Id="rId5" Type="http://schemas.openxmlformats.org/officeDocument/2006/relationships/hyperlink" Target="http://www.pptmon.com/" TargetMode="External"/><Relationship Id="rId6" Type="http://schemas.openxmlformats.org/officeDocument/2006/relationships/image" Target="../media/image2.png"/><Relationship Id="rId7" Type="http://schemas.openxmlformats.org/officeDocument/2006/relationships/image" Target="../media/image13.png"/><Relationship Id="rId8"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png"/><Relationship Id="rId13" Type="http://schemas.openxmlformats.org/officeDocument/2006/relationships/image" Target="../media/image18.png"/><Relationship Id="rId12" Type="http://schemas.openxmlformats.org/officeDocument/2006/relationships/image" Target="../media/image15.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9" Type="http://schemas.openxmlformats.org/officeDocument/2006/relationships/image" Target="../media/image16.png"/><Relationship Id="rId14" Type="http://schemas.openxmlformats.org/officeDocument/2006/relationships/image" Target="../media/image5.png"/><Relationship Id="rId5" Type="http://schemas.openxmlformats.org/officeDocument/2006/relationships/hyperlink" Target="http://www.pptmon.com/" TargetMode="External"/><Relationship Id="rId6" Type="http://schemas.openxmlformats.org/officeDocument/2006/relationships/image" Target="../media/image2.png"/><Relationship Id="rId7" Type="http://schemas.openxmlformats.org/officeDocument/2006/relationships/image" Target="../media/image13.png"/><Relationship Id="rId8"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0" Type="http://schemas.openxmlformats.org/officeDocument/2006/relationships/image" Target="../media/image27.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9" Type="http://schemas.openxmlformats.org/officeDocument/2006/relationships/image" Target="../media/image14.png"/><Relationship Id="rId5" Type="http://schemas.openxmlformats.org/officeDocument/2006/relationships/hyperlink" Target="http://www.pptmon.com/" TargetMode="External"/><Relationship Id="rId6" Type="http://schemas.openxmlformats.org/officeDocument/2006/relationships/image" Target="../media/image16.png"/><Relationship Id="rId7" Type="http://schemas.openxmlformats.org/officeDocument/2006/relationships/image" Target="../media/image1.png"/><Relationship Id="rId8"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0" Type="http://schemas.openxmlformats.org/officeDocument/2006/relationships/image" Target="../media/image5.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9" Type="http://schemas.openxmlformats.org/officeDocument/2006/relationships/image" Target="../media/image23.png"/><Relationship Id="rId5" Type="http://schemas.openxmlformats.org/officeDocument/2006/relationships/hyperlink" Target="http://www.pptmon.com/" TargetMode="External"/><Relationship Id="rId6" Type="http://schemas.openxmlformats.org/officeDocument/2006/relationships/image" Target="../media/image13.png"/><Relationship Id="rId7" Type="http://schemas.openxmlformats.org/officeDocument/2006/relationships/image" Target="../media/image17.png"/><Relationship Id="rId8"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5.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9" Type="http://schemas.openxmlformats.org/officeDocument/2006/relationships/image" Target="../media/image7.png"/><Relationship Id="rId5" Type="http://schemas.openxmlformats.org/officeDocument/2006/relationships/hyperlink" Target="http://www.pptmon.com/" TargetMode="External"/><Relationship Id="rId6" Type="http://schemas.openxmlformats.org/officeDocument/2006/relationships/image" Target="../media/image2.png"/><Relationship Id="rId7" Type="http://schemas.openxmlformats.org/officeDocument/2006/relationships/image" Target="../media/image16.png"/><Relationship Id="rId8"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png"/><Relationship Id="rId13" Type="http://schemas.openxmlformats.org/officeDocument/2006/relationships/image" Target="../media/image18.png"/><Relationship Id="rId12" Type="http://schemas.openxmlformats.org/officeDocument/2006/relationships/image" Target="../media/image15.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9" Type="http://schemas.openxmlformats.org/officeDocument/2006/relationships/image" Target="../media/image16.png"/><Relationship Id="rId14" Type="http://schemas.openxmlformats.org/officeDocument/2006/relationships/image" Target="../media/image5.png"/><Relationship Id="rId5" Type="http://schemas.openxmlformats.org/officeDocument/2006/relationships/hyperlink" Target="http://www.pptmon.com/" TargetMode="External"/><Relationship Id="rId6" Type="http://schemas.openxmlformats.org/officeDocument/2006/relationships/image" Target="../media/image2.png"/><Relationship Id="rId7" Type="http://schemas.openxmlformats.org/officeDocument/2006/relationships/image" Target="../media/image13.png"/><Relationship Id="rId8"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title">
  <p:cSld name="PPTMON title">
    <p:spTree>
      <p:nvGrpSpPr>
        <p:cNvPr id="51" name="Shape 51"/>
        <p:cNvGrpSpPr/>
        <p:nvPr/>
      </p:nvGrpSpPr>
      <p:grpSpPr>
        <a:xfrm>
          <a:off x="0" y="0"/>
          <a:ext cx="0" cy="0"/>
          <a:chOff x="0" y="0"/>
          <a:chExt cx="0" cy="0"/>
        </a:xfrm>
      </p:grpSpPr>
      <p:pic>
        <p:nvPicPr>
          <p:cNvPr id="52" name="Google Shape;52;p14">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53" name="Google Shape;53;p14">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ko" sz="800" u="sng" cap="none" strike="noStrike">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54" name="Google Shape;54;p14"/>
          <p:cNvPicPr preferRelativeResize="0"/>
          <p:nvPr/>
        </p:nvPicPr>
        <p:blipFill rotWithShape="1">
          <a:blip r:embed="rId6">
            <a:alphaModFix/>
          </a:blip>
          <a:srcRect b="0" l="0" r="0" t="0"/>
          <a:stretch/>
        </p:blipFill>
        <p:spPr>
          <a:xfrm>
            <a:off x="638878" y="1364026"/>
            <a:ext cx="2700000" cy="2700000"/>
          </a:xfrm>
          <a:prstGeom prst="rect">
            <a:avLst/>
          </a:prstGeom>
          <a:noFill/>
          <a:ln>
            <a:noFill/>
          </a:ln>
        </p:spPr>
      </p:pic>
      <p:pic>
        <p:nvPicPr>
          <p:cNvPr id="55" name="Google Shape;55;p14"/>
          <p:cNvPicPr preferRelativeResize="0"/>
          <p:nvPr/>
        </p:nvPicPr>
        <p:blipFill rotWithShape="1">
          <a:blip r:embed="rId7">
            <a:alphaModFix/>
          </a:blip>
          <a:srcRect b="55432" l="0" r="0" t="0"/>
          <a:stretch/>
        </p:blipFill>
        <p:spPr>
          <a:xfrm>
            <a:off x="7599248" y="4638286"/>
            <a:ext cx="927027" cy="505214"/>
          </a:xfrm>
          <a:prstGeom prst="rect">
            <a:avLst/>
          </a:prstGeom>
          <a:noFill/>
          <a:ln>
            <a:noFill/>
          </a:ln>
        </p:spPr>
      </p:pic>
      <p:pic>
        <p:nvPicPr>
          <p:cNvPr id="56" name="Google Shape;56;p14"/>
          <p:cNvPicPr preferRelativeResize="0"/>
          <p:nvPr/>
        </p:nvPicPr>
        <p:blipFill rotWithShape="1">
          <a:blip r:embed="rId8">
            <a:alphaModFix/>
          </a:blip>
          <a:srcRect b="0" l="23818" r="0" t="0"/>
          <a:stretch/>
        </p:blipFill>
        <p:spPr>
          <a:xfrm>
            <a:off x="0" y="1195027"/>
            <a:ext cx="1251255" cy="785957"/>
          </a:xfrm>
          <a:prstGeom prst="rect">
            <a:avLst/>
          </a:prstGeom>
          <a:noFill/>
          <a:ln>
            <a:noFill/>
          </a:ln>
        </p:spPr>
      </p:pic>
      <p:pic>
        <p:nvPicPr>
          <p:cNvPr id="57" name="Google Shape;57;p14"/>
          <p:cNvPicPr preferRelativeResize="0"/>
          <p:nvPr/>
        </p:nvPicPr>
        <p:blipFill rotWithShape="1">
          <a:blip r:embed="rId9">
            <a:alphaModFix/>
          </a:blip>
          <a:srcRect b="0" l="0" r="0" t="0"/>
          <a:stretch/>
        </p:blipFill>
        <p:spPr>
          <a:xfrm>
            <a:off x="2656610" y="4135463"/>
            <a:ext cx="1642450" cy="785957"/>
          </a:xfrm>
          <a:prstGeom prst="rect">
            <a:avLst/>
          </a:prstGeom>
          <a:noFill/>
          <a:ln>
            <a:noFill/>
          </a:ln>
        </p:spPr>
      </p:pic>
      <p:pic>
        <p:nvPicPr>
          <p:cNvPr id="58" name="Google Shape;58;p14"/>
          <p:cNvPicPr preferRelativeResize="0"/>
          <p:nvPr/>
        </p:nvPicPr>
        <p:blipFill rotWithShape="1">
          <a:blip r:embed="rId10">
            <a:alphaModFix/>
          </a:blip>
          <a:srcRect b="0" l="3972" r="0" t="14051"/>
          <a:stretch/>
        </p:blipFill>
        <p:spPr>
          <a:xfrm>
            <a:off x="0" y="0"/>
            <a:ext cx="1332888" cy="1292588"/>
          </a:xfrm>
          <a:prstGeom prst="rect">
            <a:avLst/>
          </a:prstGeom>
          <a:noFill/>
          <a:ln>
            <a:noFill/>
          </a:ln>
        </p:spPr>
      </p:pic>
      <p:pic>
        <p:nvPicPr>
          <p:cNvPr id="59" name="Google Shape;59;p14"/>
          <p:cNvPicPr preferRelativeResize="0"/>
          <p:nvPr/>
        </p:nvPicPr>
        <p:blipFill rotWithShape="1">
          <a:blip r:embed="rId11">
            <a:alphaModFix/>
          </a:blip>
          <a:srcRect b="0" l="0" r="0" t="0"/>
          <a:stretch/>
        </p:blipFill>
        <p:spPr>
          <a:xfrm>
            <a:off x="7566093" y="3424146"/>
            <a:ext cx="1388021" cy="1503899"/>
          </a:xfrm>
          <a:prstGeom prst="rect">
            <a:avLst/>
          </a:prstGeom>
          <a:noFill/>
          <a:ln>
            <a:noFill/>
          </a:ln>
        </p:spPr>
      </p:pic>
      <p:pic>
        <p:nvPicPr>
          <p:cNvPr id="60" name="Google Shape;60;p14"/>
          <p:cNvPicPr preferRelativeResize="0"/>
          <p:nvPr/>
        </p:nvPicPr>
        <p:blipFill rotWithShape="1">
          <a:blip r:embed="rId12">
            <a:alphaModFix/>
          </a:blip>
          <a:srcRect b="0" l="0" r="0" t="0"/>
          <a:stretch/>
        </p:blipFill>
        <p:spPr>
          <a:xfrm>
            <a:off x="437172" y="4435730"/>
            <a:ext cx="1375426" cy="347635"/>
          </a:xfrm>
          <a:prstGeom prst="rect">
            <a:avLst/>
          </a:prstGeom>
          <a:noFill/>
          <a:ln>
            <a:noFill/>
          </a:ln>
        </p:spPr>
      </p:pic>
      <p:pic>
        <p:nvPicPr>
          <p:cNvPr id="61" name="Google Shape;61;p14"/>
          <p:cNvPicPr preferRelativeResize="0"/>
          <p:nvPr/>
        </p:nvPicPr>
        <p:blipFill rotWithShape="1">
          <a:blip r:embed="rId13">
            <a:alphaModFix/>
          </a:blip>
          <a:srcRect b="0" l="0" r="0" t="0"/>
          <a:stretch/>
        </p:blipFill>
        <p:spPr>
          <a:xfrm>
            <a:off x="8110195" y="291263"/>
            <a:ext cx="642740" cy="775538"/>
          </a:xfrm>
          <a:prstGeom prst="rect">
            <a:avLst/>
          </a:prstGeom>
          <a:noFill/>
          <a:ln>
            <a:noFill/>
          </a:ln>
        </p:spPr>
      </p:pic>
      <p:pic>
        <p:nvPicPr>
          <p:cNvPr id="62" name="Google Shape;62;p14"/>
          <p:cNvPicPr preferRelativeResize="0"/>
          <p:nvPr/>
        </p:nvPicPr>
        <p:blipFill rotWithShape="1">
          <a:blip r:embed="rId14">
            <a:alphaModFix/>
          </a:blip>
          <a:srcRect b="0" l="0" r="0" t="82331"/>
          <a:stretch/>
        </p:blipFill>
        <p:spPr>
          <a:xfrm>
            <a:off x="2720042" y="0"/>
            <a:ext cx="2700000" cy="477053"/>
          </a:xfrm>
          <a:prstGeom prst="rect">
            <a:avLst/>
          </a:prstGeom>
          <a:noFill/>
          <a:ln>
            <a:noFill/>
          </a:ln>
        </p:spPr>
      </p:pic>
      <p:sp>
        <p:nvSpPr>
          <p:cNvPr id="63" name="Google Shape;63;p14"/>
          <p:cNvSpPr/>
          <p:nvPr>
            <p:ph idx="2" type="pic"/>
          </p:nvPr>
        </p:nvSpPr>
        <p:spPr>
          <a:xfrm>
            <a:off x="791275" y="1221151"/>
            <a:ext cx="2700003" cy="2700000"/>
          </a:xfrm>
          <a:prstGeom prst="ellipse">
            <a:avLst/>
          </a:prstGeom>
          <a:solidFill>
            <a:srgbClr val="F2F2F2"/>
          </a:solidFill>
          <a:ln>
            <a:noFill/>
          </a:ln>
        </p:spPr>
      </p:sp>
      <p:pic>
        <p:nvPicPr>
          <p:cNvPr id="64" name="Google Shape;64;p14"/>
          <p:cNvPicPr preferRelativeResize="0"/>
          <p:nvPr/>
        </p:nvPicPr>
        <p:blipFill rotWithShape="1">
          <a:blip r:embed="rId15">
            <a:alphaModFix/>
          </a:blip>
          <a:srcRect b="0" l="0" r="0" t="0"/>
          <a:stretch/>
        </p:blipFill>
        <p:spPr>
          <a:xfrm>
            <a:off x="7186416" y="505214"/>
            <a:ext cx="1375426" cy="34763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slide">
  <p:cSld name="1_PPTMON slide">
    <p:spTree>
      <p:nvGrpSpPr>
        <p:cNvPr id="65" name="Shape 65"/>
        <p:cNvGrpSpPr/>
        <p:nvPr/>
      </p:nvGrpSpPr>
      <p:grpSpPr>
        <a:xfrm>
          <a:off x="0" y="0"/>
          <a:ext cx="0" cy="0"/>
          <a:chOff x="0" y="0"/>
          <a:chExt cx="0" cy="0"/>
        </a:xfrm>
      </p:grpSpPr>
      <p:pic>
        <p:nvPicPr>
          <p:cNvPr id="66" name="Google Shape;66;p15">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67" name="Google Shape;67;p15">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68" name="Google Shape;68;p15"/>
          <p:cNvPicPr preferRelativeResize="0"/>
          <p:nvPr/>
        </p:nvPicPr>
        <p:blipFill rotWithShape="1">
          <a:blip r:embed="rId6">
            <a:alphaModFix/>
          </a:blip>
          <a:srcRect b="0" l="20444" r="0" t="75773"/>
          <a:stretch/>
        </p:blipFill>
        <p:spPr>
          <a:xfrm>
            <a:off x="-1" y="0"/>
            <a:ext cx="2148004" cy="654120"/>
          </a:xfrm>
          <a:prstGeom prst="rect">
            <a:avLst/>
          </a:prstGeom>
          <a:noFill/>
          <a:ln>
            <a:noFill/>
          </a:ln>
        </p:spPr>
      </p:pic>
      <p:pic>
        <p:nvPicPr>
          <p:cNvPr id="69" name="Google Shape;69;p15"/>
          <p:cNvPicPr preferRelativeResize="0"/>
          <p:nvPr/>
        </p:nvPicPr>
        <p:blipFill rotWithShape="1">
          <a:blip r:embed="rId7">
            <a:alphaModFix/>
          </a:blip>
          <a:srcRect b="0" l="0" r="0" t="59001"/>
          <a:stretch/>
        </p:blipFill>
        <p:spPr>
          <a:xfrm>
            <a:off x="6831895" y="0"/>
            <a:ext cx="927027" cy="464765"/>
          </a:xfrm>
          <a:prstGeom prst="rect">
            <a:avLst/>
          </a:prstGeom>
          <a:noFill/>
          <a:ln>
            <a:noFill/>
          </a:ln>
        </p:spPr>
      </p:pic>
      <p:pic>
        <p:nvPicPr>
          <p:cNvPr id="70" name="Google Shape;70;p15"/>
          <p:cNvPicPr preferRelativeResize="0"/>
          <p:nvPr/>
        </p:nvPicPr>
        <p:blipFill rotWithShape="1">
          <a:blip r:embed="rId8">
            <a:alphaModFix/>
          </a:blip>
          <a:srcRect b="75444" l="0" r="8065" t="0"/>
          <a:stretch/>
        </p:blipFill>
        <p:spPr>
          <a:xfrm>
            <a:off x="7884213" y="4732019"/>
            <a:ext cx="1259787" cy="411481"/>
          </a:xfrm>
          <a:prstGeom prst="rect">
            <a:avLst/>
          </a:prstGeom>
          <a:noFill/>
          <a:ln>
            <a:noFill/>
          </a:ln>
        </p:spPr>
      </p:pic>
      <p:pic>
        <p:nvPicPr>
          <p:cNvPr id="71" name="Google Shape;71;p15"/>
          <p:cNvPicPr preferRelativeResize="0"/>
          <p:nvPr/>
        </p:nvPicPr>
        <p:blipFill rotWithShape="1">
          <a:blip r:embed="rId9">
            <a:alphaModFix/>
          </a:blip>
          <a:srcRect b="0" l="0" r="0" t="50000"/>
          <a:stretch/>
        </p:blipFill>
        <p:spPr>
          <a:xfrm rot="5400000">
            <a:off x="8126285" y="3374882"/>
            <a:ext cx="1642450" cy="392979"/>
          </a:xfrm>
          <a:prstGeom prst="rect">
            <a:avLst/>
          </a:prstGeom>
          <a:noFill/>
          <a:ln>
            <a:noFill/>
          </a:ln>
        </p:spPr>
      </p:pic>
      <p:pic>
        <p:nvPicPr>
          <p:cNvPr id="72" name="Google Shape;72;p15"/>
          <p:cNvPicPr preferRelativeResize="0"/>
          <p:nvPr/>
        </p:nvPicPr>
        <p:blipFill rotWithShape="1">
          <a:blip r:embed="rId10">
            <a:alphaModFix/>
          </a:blip>
          <a:srcRect b="0" l="0" r="0" t="0"/>
          <a:stretch/>
        </p:blipFill>
        <p:spPr>
          <a:xfrm flipH="1">
            <a:off x="0" y="4015900"/>
            <a:ext cx="561975" cy="11276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PTMON slide">
  <p:cSld name="2_PPTMON slide">
    <p:spTree>
      <p:nvGrpSpPr>
        <p:cNvPr id="73" name="Shape 73"/>
        <p:cNvGrpSpPr/>
        <p:nvPr/>
      </p:nvGrpSpPr>
      <p:grpSpPr>
        <a:xfrm>
          <a:off x="0" y="0"/>
          <a:ext cx="0" cy="0"/>
          <a:chOff x="0" y="0"/>
          <a:chExt cx="0" cy="0"/>
        </a:xfrm>
      </p:grpSpPr>
      <p:pic>
        <p:nvPicPr>
          <p:cNvPr id="74" name="Google Shape;74;p16">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75" name="Google Shape;75;p16">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76" name="Google Shape;76;p16"/>
          <p:cNvPicPr preferRelativeResize="0"/>
          <p:nvPr/>
        </p:nvPicPr>
        <p:blipFill rotWithShape="1">
          <a:blip r:embed="rId6">
            <a:alphaModFix/>
          </a:blip>
          <a:srcRect b="69650" l="0" r="0" t="0"/>
          <a:stretch/>
        </p:blipFill>
        <p:spPr>
          <a:xfrm>
            <a:off x="7272859" y="4904965"/>
            <a:ext cx="1642450" cy="238536"/>
          </a:xfrm>
          <a:prstGeom prst="rect">
            <a:avLst/>
          </a:prstGeom>
          <a:noFill/>
          <a:ln>
            <a:noFill/>
          </a:ln>
        </p:spPr>
      </p:pic>
      <p:pic>
        <p:nvPicPr>
          <p:cNvPr id="77" name="Google Shape;77;p16"/>
          <p:cNvPicPr preferRelativeResize="0"/>
          <p:nvPr/>
        </p:nvPicPr>
        <p:blipFill rotWithShape="1">
          <a:blip r:embed="rId7">
            <a:alphaModFix/>
          </a:blip>
          <a:srcRect b="0" l="0" r="0" t="37127"/>
          <a:stretch/>
        </p:blipFill>
        <p:spPr>
          <a:xfrm>
            <a:off x="7527287" y="0"/>
            <a:ext cx="1388021" cy="945545"/>
          </a:xfrm>
          <a:prstGeom prst="rect">
            <a:avLst/>
          </a:prstGeom>
          <a:noFill/>
          <a:ln>
            <a:noFill/>
          </a:ln>
        </p:spPr>
      </p:pic>
      <p:pic>
        <p:nvPicPr>
          <p:cNvPr id="78" name="Google Shape;78;p16"/>
          <p:cNvPicPr preferRelativeResize="0"/>
          <p:nvPr/>
        </p:nvPicPr>
        <p:blipFill rotWithShape="1">
          <a:blip r:embed="rId8">
            <a:alphaModFix/>
          </a:blip>
          <a:srcRect b="0" l="0" r="0" t="0"/>
          <a:stretch/>
        </p:blipFill>
        <p:spPr>
          <a:xfrm>
            <a:off x="228692" y="249428"/>
            <a:ext cx="1375426" cy="347635"/>
          </a:xfrm>
          <a:prstGeom prst="rect">
            <a:avLst/>
          </a:prstGeom>
          <a:noFill/>
          <a:ln>
            <a:noFill/>
          </a:ln>
        </p:spPr>
      </p:pic>
      <p:pic>
        <p:nvPicPr>
          <p:cNvPr id="79" name="Google Shape;79;p16"/>
          <p:cNvPicPr preferRelativeResize="0"/>
          <p:nvPr/>
        </p:nvPicPr>
        <p:blipFill rotWithShape="1">
          <a:blip r:embed="rId9">
            <a:alphaModFix/>
          </a:blip>
          <a:srcRect b="65640" l="9517" r="0" t="0"/>
          <a:stretch/>
        </p:blipFill>
        <p:spPr>
          <a:xfrm>
            <a:off x="0" y="4490322"/>
            <a:ext cx="1720059" cy="653178"/>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PTMON slide">
  <p:cSld name="3_PPTMON slide">
    <p:spTree>
      <p:nvGrpSpPr>
        <p:cNvPr id="80" name="Shape 80"/>
        <p:cNvGrpSpPr/>
        <p:nvPr/>
      </p:nvGrpSpPr>
      <p:grpSpPr>
        <a:xfrm>
          <a:off x="0" y="0"/>
          <a:ext cx="0" cy="0"/>
          <a:chOff x="0" y="0"/>
          <a:chExt cx="0" cy="0"/>
        </a:xfrm>
      </p:grpSpPr>
      <p:pic>
        <p:nvPicPr>
          <p:cNvPr id="81" name="Google Shape;81;p17">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82" name="Google Shape;82;p17">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83" name="Google Shape;83;p17"/>
          <p:cNvPicPr preferRelativeResize="0"/>
          <p:nvPr/>
        </p:nvPicPr>
        <p:blipFill rotWithShape="1">
          <a:blip r:embed="rId6">
            <a:alphaModFix/>
          </a:blip>
          <a:srcRect b="70890" l="18271" r="0" t="0"/>
          <a:stretch/>
        </p:blipFill>
        <p:spPr>
          <a:xfrm rot="10800000">
            <a:off x="6937321" y="-10687"/>
            <a:ext cx="2206679" cy="785957"/>
          </a:xfrm>
          <a:prstGeom prst="rect">
            <a:avLst/>
          </a:prstGeom>
          <a:noFill/>
          <a:ln>
            <a:noFill/>
          </a:ln>
        </p:spPr>
      </p:pic>
      <p:pic>
        <p:nvPicPr>
          <p:cNvPr id="84" name="Google Shape;84;p17"/>
          <p:cNvPicPr preferRelativeResize="0"/>
          <p:nvPr/>
        </p:nvPicPr>
        <p:blipFill rotWithShape="1">
          <a:blip r:embed="rId7">
            <a:alphaModFix/>
          </a:blip>
          <a:srcRect b="0" l="25625" r="0" t="0"/>
          <a:stretch/>
        </p:blipFill>
        <p:spPr>
          <a:xfrm>
            <a:off x="0" y="3495799"/>
            <a:ext cx="1032347" cy="1503899"/>
          </a:xfrm>
          <a:prstGeom prst="rect">
            <a:avLst/>
          </a:prstGeom>
          <a:noFill/>
          <a:ln>
            <a:noFill/>
          </a:ln>
        </p:spPr>
      </p:pic>
      <p:pic>
        <p:nvPicPr>
          <p:cNvPr id="85" name="Google Shape;85;p17"/>
          <p:cNvPicPr preferRelativeResize="0"/>
          <p:nvPr/>
        </p:nvPicPr>
        <p:blipFill rotWithShape="1">
          <a:blip r:embed="rId8">
            <a:alphaModFix/>
          </a:blip>
          <a:srcRect b="0" l="0" r="0" t="0"/>
          <a:stretch/>
        </p:blipFill>
        <p:spPr>
          <a:xfrm rot="5400000">
            <a:off x="7893404" y="3793277"/>
            <a:ext cx="1375426" cy="347635"/>
          </a:xfrm>
          <a:prstGeom prst="rect">
            <a:avLst/>
          </a:prstGeom>
          <a:noFill/>
          <a:ln>
            <a:noFill/>
          </a:ln>
        </p:spPr>
      </p:pic>
      <p:pic>
        <p:nvPicPr>
          <p:cNvPr id="86" name="Google Shape;86;p17"/>
          <p:cNvPicPr preferRelativeResize="0"/>
          <p:nvPr/>
        </p:nvPicPr>
        <p:blipFill rotWithShape="1">
          <a:blip r:embed="rId9">
            <a:alphaModFix/>
          </a:blip>
          <a:srcRect b="80450" l="0" r="0" t="0"/>
          <a:stretch/>
        </p:blipFill>
        <p:spPr>
          <a:xfrm>
            <a:off x="105847" y="4855895"/>
            <a:ext cx="1219242" cy="287606"/>
          </a:xfrm>
          <a:prstGeom prst="rect">
            <a:avLst/>
          </a:prstGeom>
          <a:noFill/>
          <a:ln>
            <a:noFill/>
          </a:ln>
        </p:spPr>
      </p:pic>
      <p:pic>
        <p:nvPicPr>
          <p:cNvPr id="87" name="Google Shape;87;p17"/>
          <p:cNvPicPr preferRelativeResize="0"/>
          <p:nvPr/>
        </p:nvPicPr>
        <p:blipFill rotWithShape="1">
          <a:blip r:embed="rId10">
            <a:alphaModFix/>
          </a:blip>
          <a:srcRect b="0" l="0" r="80028" t="0"/>
          <a:stretch/>
        </p:blipFill>
        <p:spPr>
          <a:xfrm rot="5400000">
            <a:off x="7945943" y="4051292"/>
            <a:ext cx="197743" cy="1986674"/>
          </a:xfrm>
          <a:prstGeom prst="rect">
            <a:avLst/>
          </a:prstGeom>
          <a:noFill/>
          <a:ln>
            <a:noFill/>
          </a:ln>
        </p:spPr>
      </p:pic>
      <p:pic>
        <p:nvPicPr>
          <p:cNvPr id="88" name="Google Shape;88;p17"/>
          <p:cNvPicPr preferRelativeResize="0"/>
          <p:nvPr/>
        </p:nvPicPr>
        <p:blipFill rotWithShape="1">
          <a:blip r:embed="rId11">
            <a:alphaModFix/>
          </a:blip>
          <a:srcRect b="0" l="6247" r="0" t="87725"/>
          <a:stretch/>
        </p:blipFill>
        <p:spPr>
          <a:xfrm>
            <a:off x="0" y="0"/>
            <a:ext cx="2531327" cy="331398"/>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PPTMON slide">
  <p:cSld name="4_PPTMON slide">
    <p:spTree>
      <p:nvGrpSpPr>
        <p:cNvPr id="89" name="Shape 89"/>
        <p:cNvGrpSpPr/>
        <p:nvPr/>
      </p:nvGrpSpPr>
      <p:grpSpPr>
        <a:xfrm>
          <a:off x="0" y="0"/>
          <a:ext cx="0" cy="0"/>
          <a:chOff x="0" y="0"/>
          <a:chExt cx="0" cy="0"/>
        </a:xfrm>
      </p:grpSpPr>
      <p:pic>
        <p:nvPicPr>
          <p:cNvPr id="90" name="Google Shape;90;p18">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91" name="Google Shape;91;p18">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92" name="Google Shape;92;p18"/>
          <p:cNvPicPr preferRelativeResize="0"/>
          <p:nvPr/>
        </p:nvPicPr>
        <p:blipFill rotWithShape="1">
          <a:blip r:embed="rId6">
            <a:alphaModFix/>
          </a:blip>
          <a:srcRect b="0" l="0" r="45352" t="0"/>
          <a:stretch/>
        </p:blipFill>
        <p:spPr>
          <a:xfrm>
            <a:off x="8246429" y="4088828"/>
            <a:ext cx="897571" cy="785957"/>
          </a:xfrm>
          <a:prstGeom prst="rect">
            <a:avLst/>
          </a:prstGeom>
          <a:noFill/>
          <a:ln>
            <a:noFill/>
          </a:ln>
        </p:spPr>
      </p:pic>
      <p:pic>
        <p:nvPicPr>
          <p:cNvPr id="93" name="Google Shape;93;p18"/>
          <p:cNvPicPr preferRelativeResize="0"/>
          <p:nvPr/>
        </p:nvPicPr>
        <p:blipFill rotWithShape="1">
          <a:blip r:embed="rId7">
            <a:alphaModFix/>
          </a:blip>
          <a:srcRect b="0" l="19777" r="0" t="0"/>
          <a:stretch/>
        </p:blipFill>
        <p:spPr>
          <a:xfrm>
            <a:off x="0" y="3639601"/>
            <a:ext cx="1113514" cy="1503899"/>
          </a:xfrm>
          <a:prstGeom prst="rect">
            <a:avLst/>
          </a:prstGeom>
          <a:noFill/>
          <a:ln>
            <a:noFill/>
          </a:ln>
        </p:spPr>
      </p:pic>
      <p:pic>
        <p:nvPicPr>
          <p:cNvPr id="94" name="Google Shape;94;p18"/>
          <p:cNvPicPr preferRelativeResize="0"/>
          <p:nvPr/>
        </p:nvPicPr>
        <p:blipFill rotWithShape="1">
          <a:blip r:embed="rId8">
            <a:alphaModFix/>
          </a:blip>
          <a:srcRect b="0" l="0" r="0" t="0"/>
          <a:stretch/>
        </p:blipFill>
        <p:spPr>
          <a:xfrm>
            <a:off x="419503" y="296040"/>
            <a:ext cx="1375426" cy="347635"/>
          </a:xfrm>
          <a:prstGeom prst="rect">
            <a:avLst/>
          </a:prstGeom>
          <a:noFill/>
          <a:ln>
            <a:noFill/>
          </a:ln>
        </p:spPr>
      </p:pic>
      <p:pic>
        <p:nvPicPr>
          <p:cNvPr id="95" name="Google Shape;95;p18"/>
          <p:cNvPicPr preferRelativeResize="0"/>
          <p:nvPr/>
        </p:nvPicPr>
        <p:blipFill rotWithShape="1">
          <a:blip r:embed="rId9">
            <a:alphaModFix/>
          </a:blip>
          <a:srcRect b="0" l="0" r="55921" t="0"/>
          <a:stretch/>
        </p:blipFill>
        <p:spPr>
          <a:xfrm rot="5400000">
            <a:off x="8139708" y="4139210"/>
            <a:ext cx="537431" cy="1471151"/>
          </a:xfrm>
          <a:prstGeom prst="rect">
            <a:avLst/>
          </a:prstGeom>
          <a:noFill/>
          <a:ln>
            <a:noFill/>
          </a:ln>
        </p:spPr>
      </p:pic>
      <p:pic>
        <p:nvPicPr>
          <p:cNvPr id="96" name="Google Shape;96;p18"/>
          <p:cNvPicPr preferRelativeResize="0"/>
          <p:nvPr/>
        </p:nvPicPr>
        <p:blipFill rotWithShape="1">
          <a:blip r:embed="rId10">
            <a:alphaModFix/>
          </a:blip>
          <a:srcRect b="0" l="0" r="0" t="50000"/>
          <a:stretch/>
        </p:blipFill>
        <p:spPr>
          <a:xfrm>
            <a:off x="8153878" y="0"/>
            <a:ext cx="990122" cy="99333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PPTMON slide">
  <p:cSld name="11_PPTMON slide">
    <p:spTree>
      <p:nvGrpSpPr>
        <p:cNvPr id="97" name="Shape 97"/>
        <p:cNvGrpSpPr/>
        <p:nvPr/>
      </p:nvGrpSpPr>
      <p:grpSpPr>
        <a:xfrm>
          <a:off x="0" y="0"/>
          <a:ext cx="0" cy="0"/>
          <a:chOff x="0" y="0"/>
          <a:chExt cx="0" cy="0"/>
        </a:xfrm>
      </p:grpSpPr>
      <p:pic>
        <p:nvPicPr>
          <p:cNvPr id="98" name="Google Shape;98;p19"/>
          <p:cNvPicPr preferRelativeResize="0"/>
          <p:nvPr/>
        </p:nvPicPr>
        <p:blipFill rotWithShape="1">
          <a:blip r:embed="rId2">
            <a:alphaModFix/>
          </a:blip>
          <a:srcRect b="0" l="0" r="0" t="0"/>
          <a:stretch/>
        </p:blipFill>
        <p:spPr>
          <a:xfrm>
            <a:off x="4938012" y="1970729"/>
            <a:ext cx="2700000" cy="2700000"/>
          </a:xfrm>
          <a:prstGeom prst="rect">
            <a:avLst/>
          </a:prstGeom>
          <a:noFill/>
          <a:ln>
            <a:noFill/>
          </a:ln>
        </p:spPr>
      </p:pic>
      <p:pic>
        <p:nvPicPr>
          <p:cNvPr id="99" name="Google Shape;99;p19">
            <a:hlinkClick r:id="rId3"/>
          </p:cNvPr>
          <p:cNvPicPr preferRelativeResize="0"/>
          <p:nvPr/>
        </p:nvPicPr>
        <p:blipFill rotWithShape="1">
          <a:blip r:embed="rId4">
            <a:alphaModFix/>
          </a:blip>
          <a:srcRect b="0" l="29909" r="0" t="0"/>
          <a:stretch/>
        </p:blipFill>
        <p:spPr>
          <a:xfrm>
            <a:off x="4518422" y="5297943"/>
            <a:ext cx="1299346" cy="142875"/>
          </a:xfrm>
          <a:prstGeom prst="rect">
            <a:avLst/>
          </a:prstGeom>
          <a:noFill/>
          <a:ln>
            <a:noFill/>
          </a:ln>
        </p:spPr>
      </p:pic>
      <p:sp>
        <p:nvSpPr>
          <p:cNvPr id="100" name="Google Shape;100;p19">
            <a:hlinkClick r:id="rId5"/>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01" name="Google Shape;101;p19"/>
          <p:cNvSpPr/>
          <p:nvPr>
            <p:ph idx="2" type="pic"/>
          </p:nvPr>
        </p:nvSpPr>
        <p:spPr>
          <a:xfrm>
            <a:off x="5421086" y="916166"/>
            <a:ext cx="2670817" cy="3311168"/>
          </a:xfrm>
          <a:prstGeom prst="roundRect">
            <a:avLst>
              <a:gd fmla="val 10417" name="adj"/>
            </a:avLst>
          </a:prstGeom>
          <a:solidFill>
            <a:srgbClr val="F2F2F2"/>
          </a:solidFill>
          <a:ln>
            <a:noFill/>
          </a:ln>
        </p:spPr>
      </p:sp>
      <p:pic>
        <p:nvPicPr>
          <p:cNvPr id="102" name="Google Shape;102;p19"/>
          <p:cNvPicPr preferRelativeResize="0"/>
          <p:nvPr/>
        </p:nvPicPr>
        <p:blipFill rotWithShape="1">
          <a:blip r:embed="rId7">
            <a:alphaModFix/>
          </a:blip>
          <a:srcRect b="0" l="0" r="0" t="0"/>
          <a:stretch/>
        </p:blipFill>
        <p:spPr>
          <a:xfrm>
            <a:off x="7404191" y="339808"/>
            <a:ext cx="1375426" cy="347635"/>
          </a:xfrm>
          <a:prstGeom prst="rect">
            <a:avLst/>
          </a:prstGeom>
          <a:noFill/>
          <a:ln>
            <a:noFill/>
          </a:ln>
        </p:spPr>
      </p:pic>
      <p:pic>
        <p:nvPicPr>
          <p:cNvPr id="103" name="Google Shape;103;p19"/>
          <p:cNvPicPr preferRelativeResize="0"/>
          <p:nvPr/>
        </p:nvPicPr>
        <p:blipFill rotWithShape="1">
          <a:blip r:embed="rId8">
            <a:alphaModFix/>
          </a:blip>
          <a:srcRect b="69650" l="0" r="0" t="0"/>
          <a:stretch/>
        </p:blipFill>
        <p:spPr>
          <a:xfrm rot="10800000">
            <a:off x="0" y="0"/>
            <a:ext cx="1642450" cy="238536"/>
          </a:xfrm>
          <a:prstGeom prst="rect">
            <a:avLst/>
          </a:prstGeom>
          <a:noFill/>
          <a:ln>
            <a:noFill/>
          </a:ln>
        </p:spPr>
      </p:pic>
      <p:pic>
        <p:nvPicPr>
          <p:cNvPr id="104" name="Google Shape;104;p19"/>
          <p:cNvPicPr preferRelativeResize="0"/>
          <p:nvPr/>
        </p:nvPicPr>
        <p:blipFill rotWithShape="1">
          <a:blip r:embed="rId9">
            <a:alphaModFix/>
          </a:blip>
          <a:srcRect b="9233" l="32939" r="-32939" t="-2971"/>
          <a:stretch/>
        </p:blipFill>
        <p:spPr>
          <a:xfrm>
            <a:off x="0" y="3733800"/>
            <a:ext cx="1388021" cy="1409701"/>
          </a:xfrm>
          <a:prstGeom prst="rect">
            <a:avLst/>
          </a:prstGeom>
          <a:noFill/>
          <a:ln>
            <a:noFill/>
          </a:ln>
        </p:spPr>
      </p:pic>
      <p:pic>
        <p:nvPicPr>
          <p:cNvPr id="105" name="Google Shape;105;p19"/>
          <p:cNvPicPr preferRelativeResize="0"/>
          <p:nvPr/>
        </p:nvPicPr>
        <p:blipFill rotWithShape="1">
          <a:blip r:embed="rId7">
            <a:alphaModFix/>
          </a:blip>
          <a:srcRect b="0" l="0" r="0" t="0"/>
          <a:stretch/>
        </p:blipFill>
        <p:spPr>
          <a:xfrm rot="10800000">
            <a:off x="7311191" y="4546438"/>
            <a:ext cx="1375426" cy="347635"/>
          </a:xfrm>
          <a:prstGeom prst="rect">
            <a:avLst/>
          </a:prstGeom>
          <a:noFill/>
          <a:ln>
            <a:noFill/>
          </a:ln>
        </p:spPr>
      </p:pic>
      <p:pic>
        <p:nvPicPr>
          <p:cNvPr id="106" name="Google Shape;106;p19"/>
          <p:cNvPicPr preferRelativeResize="0"/>
          <p:nvPr/>
        </p:nvPicPr>
        <p:blipFill rotWithShape="1">
          <a:blip r:embed="rId2">
            <a:alphaModFix/>
          </a:blip>
          <a:srcRect b="65640" l="9517" r="0" t="0"/>
          <a:stretch/>
        </p:blipFill>
        <p:spPr>
          <a:xfrm rot="10800000">
            <a:off x="7195249" y="1"/>
            <a:ext cx="1720059" cy="653178"/>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PPTMON slide">
  <p:cSld name="14_PPTMON slide">
    <p:spTree>
      <p:nvGrpSpPr>
        <p:cNvPr id="107" name="Shape 107"/>
        <p:cNvGrpSpPr/>
        <p:nvPr/>
      </p:nvGrpSpPr>
      <p:grpSpPr>
        <a:xfrm>
          <a:off x="0" y="0"/>
          <a:ext cx="0" cy="0"/>
          <a:chOff x="0" y="0"/>
          <a:chExt cx="0" cy="0"/>
        </a:xfrm>
      </p:grpSpPr>
      <p:pic>
        <p:nvPicPr>
          <p:cNvPr id="108" name="Google Shape;108;p20">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09" name="Google Shape;109;p20">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10" name="Google Shape;110;p20"/>
          <p:cNvSpPr/>
          <p:nvPr>
            <p:ph idx="2" type="pic"/>
          </p:nvPr>
        </p:nvSpPr>
        <p:spPr>
          <a:xfrm>
            <a:off x="827347" y="866342"/>
            <a:ext cx="1482159" cy="1482158"/>
          </a:xfrm>
          <a:prstGeom prst="rect">
            <a:avLst/>
          </a:prstGeom>
          <a:solidFill>
            <a:srgbClr val="F2F2F2"/>
          </a:solidFill>
          <a:ln>
            <a:noFill/>
          </a:ln>
        </p:spPr>
      </p:sp>
      <p:sp>
        <p:nvSpPr>
          <p:cNvPr id="111" name="Google Shape;111;p20"/>
          <p:cNvSpPr/>
          <p:nvPr>
            <p:ph idx="3" type="pic"/>
          </p:nvPr>
        </p:nvSpPr>
        <p:spPr>
          <a:xfrm>
            <a:off x="827347" y="2795000"/>
            <a:ext cx="1482159" cy="1482158"/>
          </a:xfrm>
          <a:prstGeom prst="rect">
            <a:avLst/>
          </a:prstGeom>
          <a:solidFill>
            <a:srgbClr val="F2F2F2"/>
          </a:solidFill>
          <a:ln>
            <a:noFill/>
          </a:ln>
        </p:spPr>
      </p:sp>
      <p:sp>
        <p:nvSpPr>
          <p:cNvPr id="112" name="Google Shape;112;p20"/>
          <p:cNvSpPr/>
          <p:nvPr>
            <p:ph idx="4" type="pic"/>
          </p:nvPr>
        </p:nvSpPr>
        <p:spPr>
          <a:xfrm>
            <a:off x="4684973" y="866342"/>
            <a:ext cx="1482159" cy="1482158"/>
          </a:xfrm>
          <a:prstGeom prst="rect">
            <a:avLst/>
          </a:prstGeom>
          <a:solidFill>
            <a:srgbClr val="F2F2F2"/>
          </a:solidFill>
          <a:ln>
            <a:noFill/>
          </a:ln>
        </p:spPr>
      </p:sp>
      <p:sp>
        <p:nvSpPr>
          <p:cNvPr id="113" name="Google Shape;113;p20"/>
          <p:cNvSpPr/>
          <p:nvPr>
            <p:ph idx="5" type="pic"/>
          </p:nvPr>
        </p:nvSpPr>
        <p:spPr>
          <a:xfrm>
            <a:off x="4684973" y="2795000"/>
            <a:ext cx="1482159" cy="1482158"/>
          </a:xfrm>
          <a:prstGeom prst="rect">
            <a:avLst/>
          </a:prstGeom>
          <a:solidFill>
            <a:srgbClr val="F2F2F2"/>
          </a:solidFill>
          <a:ln>
            <a:noFill/>
          </a:ln>
        </p:spPr>
      </p:sp>
      <p:pic>
        <p:nvPicPr>
          <p:cNvPr id="114" name="Google Shape;114;p20"/>
          <p:cNvPicPr preferRelativeResize="0"/>
          <p:nvPr/>
        </p:nvPicPr>
        <p:blipFill rotWithShape="1">
          <a:blip r:embed="rId6">
            <a:alphaModFix/>
          </a:blip>
          <a:srcRect b="0" l="86487" r="0" t="8814"/>
          <a:stretch/>
        </p:blipFill>
        <p:spPr>
          <a:xfrm rot="10800000">
            <a:off x="8779159" y="2681499"/>
            <a:ext cx="364842" cy="2462002"/>
          </a:xfrm>
          <a:prstGeom prst="rect">
            <a:avLst/>
          </a:prstGeom>
          <a:noFill/>
          <a:ln>
            <a:noFill/>
          </a:ln>
        </p:spPr>
      </p:pic>
      <p:pic>
        <p:nvPicPr>
          <p:cNvPr id="115" name="Google Shape;115;p20"/>
          <p:cNvPicPr preferRelativeResize="0"/>
          <p:nvPr/>
        </p:nvPicPr>
        <p:blipFill rotWithShape="1">
          <a:blip r:embed="rId7">
            <a:alphaModFix/>
          </a:blip>
          <a:srcRect b="61339" l="0" r="1129" t="0"/>
          <a:stretch/>
        </p:blipFill>
        <p:spPr>
          <a:xfrm rot="10800000">
            <a:off x="1" y="0"/>
            <a:ext cx="916557" cy="438257"/>
          </a:xfrm>
          <a:prstGeom prst="rect">
            <a:avLst/>
          </a:prstGeom>
          <a:noFill/>
          <a:ln>
            <a:noFill/>
          </a:ln>
        </p:spPr>
      </p:pic>
      <p:pic>
        <p:nvPicPr>
          <p:cNvPr id="116" name="Google Shape;116;p20"/>
          <p:cNvPicPr preferRelativeResize="0"/>
          <p:nvPr/>
        </p:nvPicPr>
        <p:blipFill rotWithShape="1">
          <a:blip r:embed="rId8">
            <a:alphaModFix/>
          </a:blip>
          <a:srcRect b="7606" l="16983" r="610" t="-7606"/>
          <a:stretch/>
        </p:blipFill>
        <p:spPr>
          <a:xfrm>
            <a:off x="0" y="3639601"/>
            <a:ext cx="1143798" cy="1503899"/>
          </a:xfrm>
          <a:prstGeom prst="rect">
            <a:avLst/>
          </a:prstGeom>
          <a:noFill/>
          <a:ln>
            <a:noFill/>
          </a:ln>
        </p:spPr>
      </p:pic>
      <p:pic>
        <p:nvPicPr>
          <p:cNvPr id="117" name="Google Shape;117;p20"/>
          <p:cNvPicPr preferRelativeResize="0"/>
          <p:nvPr/>
        </p:nvPicPr>
        <p:blipFill rotWithShape="1">
          <a:blip r:embed="rId9">
            <a:alphaModFix/>
          </a:blip>
          <a:srcRect b="0" l="0" r="0" t="0"/>
          <a:stretch/>
        </p:blipFill>
        <p:spPr>
          <a:xfrm rot="10800000">
            <a:off x="196184" y="259325"/>
            <a:ext cx="1375426" cy="347635"/>
          </a:xfrm>
          <a:prstGeom prst="rect">
            <a:avLst/>
          </a:prstGeom>
          <a:noFill/>
          <a:ln>
            <a:noFill/>
          </a:ln>
        </p:spPr>
      </p:pic>
      <p:pic>
        <p:nvPicPr>
          <p:cNvPr id="118" name="Google Shape;118;p20"/>
          <p:cNvPicPr preferRelativeResize="0"/>
          <p:nvPr/>
        </p:nvPicPr>
        <p:blipFill rotWithShape="1">
          <a:blip r:embed="rId10">
            <a:alphaModFix/>
          </a:blip>
          <a:srcRect b="70210" l="0" r="0" t="0"/>
          <a:stretch/>
        </p:blipFill>
        <p:spPr>
          <a:xfrm rot="10800000">
            <a:off x="7924759" y="-1"/>
            <a:ext cx="1219242" cy="438258"/>
          </a:xfrm>
          <a:prstGeom prst="rect">
            <a:avLst/>
          </a:prstGeom>
          <a:noFill/>
          <a:ln>
            <a:noFill/>
          </a:ln>
        </p:spPr>
      </p:pic>
      <p:pic>
        <p:nvPicPr>
          <p:cNvPr id="119" name="Google Shape;119;p20"/>
          <p:cNvPicPr preferRelativeResize="0"/>
          <p:nvPr/>
        </p:nvPicPr>
        <p:blipFill rotWithShape="1">
          <a:blip r:embed="rId11">
            <a:alphaModFix/>
          </a:blip>
          <a:srcRect b="0" l="0" r="0" t="0"/>
          <a:stretch/>
        </p:blipFill>
        <p:spPr>
          <a:xfrm rot="10800000">
            <a:off x="7158954" y="259325"/>
            <a:ext cx="1375426" cy="34763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PPTMON slide">
  <p:cSld name="15_PPTMON slide">
    <p:spTree>
      <p:nvGrpSpPr>
        <p:cNvPr id="120" name="Shape 120"/>
        <p:cNvGrpSpPr/>
        <p:nvPr/>
      </p:nvGrpSpPr>
      <p:grpSpPr>
        <a:xfrm>
          <a:off x="0" y="0"/>
          <a:ext cx="0" cy="0"/>
          <a:chOff x="0" y="0"/>
          <a:chExt cx="0" cy="0"/>
        </a:xfrm>
      </p:grpSpPr>
      <p:pic>
        <p:nvPicPr>
          <p:cNvPr id="121" name="Google Shape;121;p21">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22" name="Google Shape;122;p21">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23" name="Google Shape;123;p21"/>
          <p:cNvSpPr/>
          <p:nvPr>
            <p:ph idx="2" type="pic"/>
          </p:nvPr>
        </p:nvSpPr>
        <p:spPr>
          <a:xfrm>
            <a:off x="0" y="0"/>
            <a:ext cx="4572000" cy="5143500"/>
          </a:xfrm>
          <a:prstGeom prst="rect">
            <a:avLst/>
          </a:prstGeom>
          <a:solidFill>
            <a:srgbClr val="F2F2F2"/>
          </a:solidFill>
          <a:ln>
            <a:noFill/>
          </a:ln>
        </p:spPr>
      </p:sp>
      <p:pic>
        <p:nvPicPr>
          <p:cNvPr id="124" name="Google Shape;124;p21"/>
          <p:cNvPicPr preferRelativeResize="0"/>
          <p:nvPr/>
        </p:nvPicPr>
        <p:blipFill rotWithShape="1">
          <a:blip r:embed="rId6">
            <a:alphaModFix/>
          </a:blip>
          <a:srcRect b="50000" l="0" r="0" t="0"/>
          <a:stretch/>
        </p:blipFill>
        <p:spPr>
          <a:xfrm rot="10800000">
            <a:off x="8216973" y="-1"/>
            <a:ext cx="927027" cy="566797"/>
          </a:xfrm>
          <a:prstGeom prst="rect">
            <a:avLst/>
          </a:prstGeom>
          <a:noFill/>
          <a:ln>
            <a:noFill/>
          </a:ln>
        </p:spPr>
      </p:pic>
      <p:pic>
        <p:nvPicPr>
          <p:cNvPr id="125" name="Google Shape;125;p21"/>
          <p:cNvPicPr preferRelativeResize="0"/>
          <p:nvPr/>
        </p:nvPicPr>
        <p:blipFill rotWithShape="1">
          <a:blip r:embed="rId7">
            <a:alphaModFix/>
          </a:blip>
          <a:srcRect b="0" l="0" r="0" t="50000"/>
          <a:stretch/>
        </p:blipFill>
        <p:spPr>
          <a:xfrm rot="-5400000">
            <a:off x="3950672" y="624736"/>
            <a:ext cx="1642450" cy="392979"/>
          </a:xfrm>
          <a:prstGeom prst="rect">
            <a:avLst/>
          </a:prstGeom>
          <a:noFill/>
          <a:ln>
            <a:noFill/>
          </a:ln>
        </p:spPr>
      </p:pic>
      <p:pic>
        <p:nvPicPr>
          <p:cNvPr id="126" name="Google Shape;126;p21"/>
          <p:cNvPicPr preferRelativeResize="0"/>
          <p:nvPr/>
        </p:nvPicPr>
        <p:blipFill rotWithShape="1">
          <a:blip r:embed="rId8">
            <a:alphaModFix/>
          </a:blip>
          <a:srcRect b="22587" l="-5552" r="33213" t="-17209"/>
          <a:stretch/>
        </p:blipFill>
        <p:spPr>
          <a:xfrm>
            <a:off x="8139913" y="3720484"/>
            <a:ext cx="1004087" cy="1423016"/>
          </a:xfrm>
          <a:prstGeom prst="rect">
            <a:avLst/>
          </a:prstGeom>
          <a:noFill/>
          <a:ln>
            <a:noFill/>
          </a:ln>
        </p:spPr>
      </p:pic>
      <p:pic>
        <p:nvPicPr>
          <p:cNvPr id="127" name="Google Shape;127;p21"/>
          <p:cNvPicPr preferRelativeResize="0"/>
          <p:nvPr/>
        </p:nvPicPr>
        <p:blipFill rotWithShape="1">
          <a:blip r:embed="rId9">
            <a:alphaModFix/>
          </a:blip>
          <a:srcRect b="0" l="0" r="13329" t="83975"/>
          <a:stretch/>
        </p:blipFill>
        <p:spPr>
          <a:xfrm rot="10800000">
            <a:off x="3601835" y="4710827"/>
            <a:ext cx="2340122" cy="43267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PTMON slide">
  <p:cSld name="5_PPTMON slide">
    <p:spTree>
      <p:nvGrpSpPr>
        <p:cNvPr id="128" name="Shape 128"/>
        <p:cNvGrpSpPr/>
        <p:nvPr/>
      </p:nvGrpSpPr>
      <p:grpSpPr>
        <a:xfrm>
          <a:off x="0" y="0"/>
          <a:ext cx="0" cy="0"/>
          <a:chOff x="0" y="0"/>
          <a:chExt cx="0" cy="0"/>
        </a:xfrm>
      </p:grpSpPr>
      <p:pic>
        <p:nvPicPr>
          <p:cNvPr id="129" name="Google Shape;129;p22">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30" name="Google Shape;130;p22">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31" name="Google Shape;131;p22"/>
          <p:cNvPicPr preferRelativeResize="0"/>
          <p:nvPr/>
        </p:nvPicPr>
        <p:blipFill rotWithShape="1">
          <a:blip r:embed="rId6">
            <a:alphaModFix/>
          </a:blip>
          <a:srcRect b="0" l="86487" r="0" t="8814"/>
          <a:stretch/>
        </p:blipFill>
        <p:spPr>
          <a:xfrm>
            <a:off x="0" y="-1"/>
            <a:ext cx="364842" cy="2462002"/>
          </a:xfrm>
          <a:prstGeom prst="rect">
            <a:avLst/>
          </a:prstGeom>
          <a:noFill/>
          <a:ln>
            <a:noFill/>
          </a:ln>
        </p:spPr>
      </p:pic>
      <p:pic>
        <p:nvPicPr>
          <p:cNvPr id="132" name="Google Shape;132;p22"/>
          <p:cNvPicPr preferRelativeResize="0"/>
          <p:nvPr/>
        </p:nvPicPr>
        <p:blipFill rotWithShape="1">
          <a:blip r:embed="rId7">
            <a:alphaModFix/>
          </a:blip>
          <a:srcRect b="61339" l="0" r="1129" t="0"/>
          <a:stretch/>
        </p:blipFill>
        <p:spPr>
          <a:xfrm>
            <a:off x="8227443" y="4705243"/>
            <a:ext cx="916557" cy="438257"/>
          </a:xfrm>
          <a:prstGeom prst="rect">
            <a:avLst/>
          </a:prstGeom>
          <a:noFill/>
          <a:ln>
            <a:noFill/>
          </a:ln>
        </p:spPr>
      </p:pic>
      <p:pic>
        <p:nvPicPr>
          <p:cNvPr id="133" name="Google Shape;133;p22"/>
          <p:cNvPicPr preferRelativeResize="0"/>
          <p:nvPr/>
        </p:nvPicPr>
        <p:blipFill rotWithShape="1">
          <a:blip r:embed="rId8">
            <a:alphaModFix/>
          </a:blip>
          <a:srcRect b="0" l="0" r="17595" t="0"/>
          <a:stretch/>
        </p:blipFill>
        <p:spPr>
          <a:xfrm>
            <a:off x="8000203" y="185462"/>
            <a:ext cx="1143798" cy="1503899"/>
          </a:xfrm>
          <a:prstGeom prst="rect">
            <a:avLst/>
          </a:prstGeom>
          <a:noFill/>
          <a:ln>
            <a:noFill/>
          </a:ln>
        </p:spPr>
      </p:pic>
      <p:pic>
        <p:nvPicPr>
          <p:cNvPr id="134" name="Google Shape;134;p22"/>
          <p:cNvPicPr preferRelativeResize="0"/>
          <p:nvPr/>
        </p:nvPicPr>
        <p:blipFill rotWithShape="1">
          <a:blip r:embed="rId9">
            <a:alphaModFix/>
          </a:blip>
          <a:srcRect b="0" l="0" r="0" t="0"/>
          <a:stretch/>
        </p:blipFill>
        <p:spPr>
          <a:xfrm>
            <a:off x="7572391" y="4536541"/>
            <a:ext cx="1375426" cy="347635"/>
          </a:xfrm>
          <a:prstGeom prst="rect">
            <a:avLst/>
          </a:prstGeom>
          <a:noFill/>
          <a:ln>
            <a:noFill/>
          </a:ln>
        </p:spPr>
      </p:pic>
      <p:pic>
        <p:nvPicPr>
          <p:cNvPr id="135" name="Google Shape;135;p22"/>
          <p:cNvPicPr preferRelativeResize="0"/>
          <p:nvPr/>
        </p:nvPicPr>
        <p:blipFill rotWithShape="1">
          <a:blip r:embed="rId10">
            <a:alphaModFix/>
          </a:blip>
          <a:srcRect b="70210" l="0" r="0" t="0"/>
          <a:stretch/>
        </p:blipFill>
        <p:spPr>
          <a:xfrm>
            <a:off x="0" y="4705243"/>
            <a:ext cx="1219242" cy="438258"/>
          </a:xfrm>
          <a:prstGeom prst="rect">
            <a:avLst/>
          </a:prstGeom>
          <a:noFill/>
          <a:ln>
            <a:noFill/>
          </a:ln>
        </p:spPr>
      </p:pic>
      <p:pic>
        <p:nvPicPr>
          <p:cNvPr id="136" name="Google Shape;136;p22"/>
          <p:cNvPicPr preferRelativeResize="0"/>
          <p:nvPr/>
        </p:nvPicPr>
        <p:blipFill rotWithShape="1">
          <a:blip r:embed="rId11">
            <a:alphaModFix/>
          </a:blip>
          <a:srcRect b="0" l="0" r="0" t="0"/>
          <a:stretch/>
        </p:blipFill>
        <p:spPr>
          <a:xfrm>
            <a:off x="609621" y="4536541"/>
            <a:ext cx="1375426" cy="34763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PPTMON slide">
  <p:cSld name="7_PPTMON slide">
    <p:spTree>
      <p:nvGrpSpPr>
        <p:cNvPr id="137" name="Shape 137"/>
        <p:cNvGrpSpPr/>
        <p:nvPr/>
      </p:nvGrpSpPr>
      <p:grpSpPr>
        <a:xfrm>
          <a:off x="0" y="0"/>
          <a:ext cx="0" cy="0"/>
          <a:chOff x="0" y="0"/>
          <a:chExt cx="0" cy="0"/>
        </a:xfrm>
      </p:grpSpPr>
      <p:pic>
        <p:nvPicPr>
          <p:cNvPr id="138" name="Google Shape;138;p23">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39" name="Google Shape;139;p23">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40" name="Google Shape;140;p23"/>
          <p:cNvPicPr preferRelativeResize="0"/>
          <p:nvPr/>
        </p:nvPicPr>
        <p:blipFill rotWithShape="1">
          <a:blip r:embed="rId6">
            <a:alphaModFix/>
          </a:blip>
          <a:srcRect b="0" l="0" r="0" t="50000"/>
          <a:stretch/>
        </p:blipFill>
        <p:spPr>
          <a:xfrm>
            <a:off x="-1" y="0"/>
            <a:ext cx="1420775" cy="868680"/>
          </a:xfrm>
          <a:prstGeom prst="rect">
            <a:avLst/>
          </a:prstGeom>
          <a:noFill/>
          <a:ln>
            <a:noFill/>
          </a:ln>
        </p:spPr>
      </p:pic>
      <p:pic>
        <p:nvPicPr>
          <p:cNvPr id="141" name="Google Shape;141;p23"/>
          <p:cNvPicPr preferRelativeResize="0"/>
          <p:nvPr/>
        </p:nvPicPr>
        <p:blipFill rotWithShape="1">
          <a:blip r:embed="rId7">
            <a:alphaModFix/>
          </a:blip>
          <a:srcRect b="50000" l="0" r="0" t="0"/>
          <a:stretch/>
        </p:blipFill>
        <p:spPr>
          <a:xfrm>
            <a:off x="87567" y="4750522"/>
            <a:ext cx="1642450" cy="392979"/>
          </a:xfrm>
          <a:prstGeom prst="rect">
            <a:avLst/>
          </a:prstGeom>
          <a:noFill/>
          <a:ln>
            <a:noFill/>
          </a:ln>
        </p:spPr>
      </p:pic>
      <p:pic>
        <p:nvPicPr>
          <p:cNvPr id="142" name="Google Shape;142;p23"/>
          <p:cNvPicPr preferRelativeResize="0"/>
          <p:nvPr/>
        </p:nvPicPr>
        <p:blipFill rotWithShape="1">
          <a:blip r:embed="rId8">
            <a:alphaModFix/>
          </a:blip>
          <a:srcRect b="0" l="0" r="0" t="0"/>
          <a:stretch/>
        </p:blipFill>
        <p:spPr>
          <a:xfrm>
            <a:off x="354591" y="347635"/>
            <a:ext cx="1375426" cy="347635"/>
          </a:xfrm>
          <a:prstGeom prst="rect">
            <a:avLst/>
          </a:prstGeom>
          <a:noFill/>
          <a:ln>
            <a:noFill/>
          </a:ln>
        </p:spPr>
      </p:pic>
      <p:pic>
        <p:nvPicPr>
          <p:cNvPr id="143" name="Google Shape;143;p23"/>
          <p:cNvPicPr preferRelativeResize="0"/>
          <p:nvPr/>
        </p:nvPicPr>
        <p:blipFill rotWithShape="1">
          <a:blip r:embed="rId9">
            <a:alphaModFix/>
          </a:blip>
          <a:srcRect b="50000" l="0" r="0" t="0"/>
          <a:stretch/>
        </p:blipFill>
        <p:spPr>
          <a:xfrm>
            <a:off x="7924758" y="4407925"/>
            <a:ext cx="1219242" cy="735576"/>
          </a:xfrm>
          <a:prstGeom prst="rect">
            <a:avLst/>
          </a:prstGeom>
          <a:noFill/>
          <a:ln>
            <a:noFill/>
          </a:ln>
        </p:spPr>
      </p:pic>
      <p:pic>
        <p:nvPicPr>
          <p:cNvPr id="144" name="Google Shape;144;p23"/>
          <p:cNvPicPr preferRelativeResize="0"/>
          <p:nvPr/>
        </p:nvPicPr>
        <p:blipFill rotWithShape="1">
          <a:blip r:embed="rId10">
            <a:alphaModFix/>
          </a:blip>
          <a:srcRect b="70890" l="575" r="0" t="0"/>
          <a:stretch/>
        </p:blipFill>
        <p:spPr>
          <a:xfrm rot="10800000">
            <a:off x="6459539" y="0"/>
            <a:ext cx="2684461" cy="78595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PPTMON slide">
  <p:cSld name="12_PPTMON slide">
    <p:spTree>
      <p:nvGrpSpPr>
        <p:cNvPr id="145" name="Shape 145"/>
        <p:cNvGrpSpPr/>
        <p:nvPr/>
      </p:nvGrpSpPr>
      <p:grpSpPr>
        <a:xfrm>
          <a:off x="0" y="0"/>
          <a:ext cx="0" cy="0"/>
          <a:chOff x="0" y="0"/>
          <a:chExt cx="0" cy="0"/>
        </a:xfrm>
      </p:grpSpPr>
      <p:pic>
        <p:nvPicPr>
          <p:cNvPr id="146" name="Google Shape;146;p24">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47" name="Google Shape;147;p24">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48" name="Google Shape;148;p24"/>
          <p:cNvSpPr/>
          <p:nvPr>
            <p:ph idx="2" type="pic"/>
          </p:nvPr>
        </p:nvSpPr>
        <p:spPr>
          <a:xfrm>
            <a:off x="3490913" y="1490665"/>
            <a:ext cx="2162175" cy="2162169"/>
          </a:xfrm>
          <a:prstGeom prst="ellipse">
            <a:avLst/>
          </a:prstGeom>
          <a:solidFill>
            <a:srgbClr val="F2F2F2"/>
          </a:solidFill>
          <a:ln>
            <a:noFill/>
          </a:ln>
        </p:spPr>
      </p:sp>
      <p:pic>
        <p:nvPicPr>
          <p:cNvPr id="149" name="Google Shape;149;p24"/>
          <p:cNvPicPr preferRelativeResize="0"/>
          <p:nvPr/>
        </p:nvPicPr>
        <p:blipFill rotWithShape="1">
          <a:blip r:embed="rId6">
            <a:alphaModFix/>
          </a:blip>
          <a:srcRect b="70890" l="18271" r="0" t="0"/>
          <a:stretch/>
        </p:blipFill>
        <p:spPr>
          <a:xfrm>
            <a:off x="1" y="4749966"/>
            <a:ext cx="1104900" cy="393535"/>
          </a:xfrm>
          <a:prstGeom prst="rect">
            <a:avLst/>
          </a:prstGeom>
          <a:noFill/>
          <a:ln>
            <a:noFill/>
          </a:ln>
        </p:spPr>
      </p:pic>
      <p:pic>
        <p:nvPicPr>
          <p:cNvPr id="150" name="Google Shape;150;p24"/>
          <p:cNvPicPr preferRelativeResize="0"/>
          <p:nvPr/>
        </p:nvPicPr>
        <p:blipFill rotWithShape="1">
          <a:blip r:embed="rId7">
            <a:alphaModFix/>
          </a:blip>
          <a:srcRect b="9987" l="-6628" r="32252" t="-9988"/>
          <a:stretch/>
        </p:blipFill>
        <p:spPr>
          <a:xfrm>
            <a:off x="8111654" y="133116"/>
            <a:ext cx="1032346" cy="1503899"/>
          </a:xfrm>
          <a:prstGeom prst="rect">
            <a:avLst/>
          </a:prstGeom>
          <a:noFill/>
          <a:ln>
            <a:noFill/>
          </a:ln>
        </p:spPr>
      </p:pic>
      <p:pic>
        <p:nvPicPr>
          <p:cNvPr id="151" name="Google Shape;151;p24"/>
          <p:cNvPicPr preferRelativeResize="0"/>
          <p:nvPr/>
        </p:nvPicPr>
        <p:blipFill rotWithShape="1">
          <a:blip r:embed="rId8">
            <a:alphaModFix/>
          </a:blip>
          <a:srcRect b="0" l="0" r="0" t="0"/>
          <a:stretch/>
        </p:blipFill>
        <p:spPr>
          <a:xfrm rot="-5400000">
            <a:off x="-124829" y="991902"/>
            <a:ext cx="1375426" cy="347635"/>
          </a:xfrm>
          <a:prstGeom prst="rect">
            <a:avLst/>
          </a:prstGeom>
          <a:noFill/>
          <a:ln>
            <a:noFill/>
          </a:ln>
        </p:spPr>
      </p:pic>
      <p:pic>
        <p:nvPicPr>
          <p:cNvPr id="152" name="Google Shape;152;p24"/>
          <p:cNvPicPr preferRelativeResize="0"/>
          <p:nvPr/>
        </p:nvPicPr>
        <p:blipFill rotWithShape="1">
          <a:blip r:embed="rId9">
            <a:alphaModFix/>
          </a:blip>
          <a:srcRect b="80450" l="0" r="0" t="0"/>
          <a:stretch/>
        </p:blipFill>
        <p:spPr>
          <a:xfrm rot="10800000">
            <a:off x="7818910" y="-10687"/>
            <a:ext cx="1219242" cy="287606"/>
          </a:xfrm>
          <a:prstGeom prst="rect">
            <a:avLst/>
          </a:prstGeom>
          <a:noFill/>
          <a:ln>
            <a:noFill/>
          </a:ln>
        </p:spPr>
      </p:pic>
      <p:pic>
        <p:nvPicPr>
          <p:cNvPr id="153" name="Google Shape;153;p24"/>
          <p:cNvPicPr preferRelativeResize="0"/>
          <p:nvPr/>
        </p:nvPicPr>
        <p:blipFill rotWithShape="1">
          <a:blip r:embed="rId10">
            <a:alphaModFix/>
          </a:blip>
          <a:srcRect b="0" l="0" r="80028" t="0"/>
          <a:stretch/>
        </p:blipFill>
        <p:spPr>
          <a:xfrm rot="-5400000">
            <a:off x="1000313" y="-905152"/>
            <a:ext cx="197744" cy="1986674"/>
          </a:xfrm>
          <a:prstGeom prst="rect">
            <a:avLst/>
          </a:prstGeom>
          <a:noFill/>
          <a:ln>
            <a:noFill/>
          </a:ln>
        </p:spPr>
      </p:pic>
      <p:pic>
        <p:nvPicPr>
          <p:cNvPr id="154" name="Google Shape;154;p24"/>
          <p:cNvPicPr preferRelativeResize="0"/>
          <p:nvPr/>
        </p:nvPicPr>
        <p:blipFill rotWithShape="1">
          <a:blip r:embed="rId11">
            <a:alphaModFix/>
          </a:blip>
          <a:srcRect b="0" l="6247" r="0" t="87725"/>
          <a:stretch/>
        </p:blipFill>
        <p:spPr>
          <a:xfrm rot="10800000">
            <a:off x="6612673" y="4801416"/>
            <a:ext cx="2531327" cy="331398"/>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PPTMON slide">
  <p:cSld name="6_PPTMON slide">
    <p:spTree>
      <p:nvGrpSpPr>
        <p:cNvPr id="155" name="Shape 155"/>
        <p:cNvGrpSpPr/>
        <p:nvPr/>
      </p:nvGrpSpPr>
      <p:grpSpPr>
        <a:xfrm>
          <a:off x="0" y="0"/>
          <a:ext cx="0" cy="0"/>
          <a:chOff x="0" y="0"/>
          <a:chExt cx="0" cy="0"/>
        </a:xfrm>
      </p:grpSpPr>
      <p:pic>
        <p:nvPicPr>
          <p:cNvPr id="156" name="Google Shape;156;p25">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57" name="Google Shape;157;p25">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58" name="Google Shape;158;p25"/>
          <p:cNvPicPr preferRelativeResize="0"/>
          <p:nvPr/>
        </p:nvPicPr>
        <p:blipFill rotWithShape="1">
          <a:blip r:embed="rId6">
            <a:alphaModFix/>
          </a:blip>
          <a:srcRect b="50000" l="0" r="0" t="0"/>
          <a:stretch/>
        </p:blipFill>
        <p:spPr>
          <a:xfrm>
            <a:off x="0" y="4576703"/>
            <a:ext cx="927027" cy="566797"/>
          </a:xfrm>
          <a:prstGeom prst="rect">
            <a:avLst/>
          </a:prstGeom>
          <a:noFill/>
          <a:ln>
            <a:noFill/>
          </a:ln>
        </p:spPr>
      </p:pic>
      <p:pic>
        <p:nvPicPr>
          <p:cNvPr id="159" name="Google Shape;159;p25"/>
          <p:cNvPicPr preferRelativeResize="0"/>
          <p:nvPr/>
        </p:nvPicPr>
        <p:blipFill rotWithShape="1">
          <a:blip r:embed="rId7">
            <a:alphaModFix/>
          </a:blip>
          <a:srcRect b="0" l="0" r="0" t="50000"/>
          <a:stretch/>
        </p:blipFill>
        <p:spPr>
          <a:xfrm rot="5400000">
            <a:off x="8126285" y="624736"/>
            <a:ext cx="1642450" cy="392979"/>
          </a:xfrm>
          <a:prstGeom prst="rect">
            <a:avLst/>
          </a:prstGeom>
          <a:noFill/>
          <a:ln>
            <a:noFill/>
          </a:ln>
        </p:spPr>
      </p:pic>
      <p:pic>
        <p:nvPicPr>
          <p:cNvPr id="160" name="Google Shape;160;p25"/>
          <p:cNvPicPr preferRelativeResize="0"/>
          <p:nvPr/>
        </p:nvPicPr>
        <p:blipFill rotWithShape="1">
          <a:blip r:embed="rId8">
            <a:alphaModFix/>
          </a:blip>
          <a:srcRect b="0" l="27661" r="0" t="0"/>
          <a:stretch/>
        </p:blipFill>
        <p:spPr>
          <a:xfrm>
            <a:off x="0" y="1352155"/>
            <a:ext cx="1004087" cy="1503899"/>
          </a:xfrm>
          <a:prstGeom prst="rect">
            <a:avLst/>
          </a:prstGeom>
          <a:noFill/>
          <a:ln>
            <a:noFill/>
          </a:ln>
        </p:spPr>
      </p:pic>
      <p:pic>
        <p:nvPicPr>
          <p:cNvPr id="161" name="Google Shape;161;p25"/>
          <p:cNvPicPr preferRelativeResize="0"/>
          <p:nvPr/>
        </p:nvPicPr>
        <p:blipFill rotWithShape="1">
          <a:blip r:embed="rId9">
            <a:alphaModFix/>
          </a:blip>
          <a:srcRect b="0" l="0" r="72211" t="0"/>
          <a:stretch/>
        </p:blipFill>
        <p:spPr>
          <a:xfrm>
            <a:off x="8868862" y="3156826"/>
            <a:ext cx="275139" cy="1986674"/>
          </a:xfrm>
          <a:prstGeom prst="rect">
            <a:avLst/>
          </a:prstGeom>
          <a:noFill/>
          <a:ln>
            <a:noFill/>
          </a:ln>
        </p:spPr>
      </p:pic>
      <p:pic>
        <p:nvPicPr>
          <p:cNvPr id="162" name="Google Shape;162;p25"/>
          <p:cNvPicPr preferRelativeResize="0"/>
          <p:nvPr/>
        </p:nvPicPr>
        <p:blipFill rotWithShape="1">
          <a:blip r:embed="rId10">
            <a:alphaModFix/>
          </a:blip>
          <a:srcRect b="0" l="0" r="0" t="0"/>
          <a:stretch/>
        </p:blipFill>
        <p:spPr>
          <a:xfrm flipH="1">
            <a:off x="-1" y="0"/>
            <a:ext cx="569068" cy="1141831"/>
          </a:xfrm>
          <a:prstGeom prst="rect">
            <a:avLst/>
          </a:prstGeom>
          <a:noFill/>
          <a:ln>
            <a:noFill/>
          </a:ln>
        </p:spPr>
      </p:pic>
      <p:pic>
        <p:nvPicPr>
          <p:cNvPr id="163" name="Google Shape;163;p25"/>
          <p:cNvPicPr preferRelativeResize="0"/>
          <p:nvPr/>
        </p:nvPicPr>
        <p:blipFill rotWithShape="1">
          <a:blip r:embed="rId11">
            <a:alphaModFix/>
          </a:blip>
          <a:srcRect b="0" l="0" r="13329" t="83975"/>
          <a:stretch/>
        </p:blipFill>
        <p:spPr>
          <a:xfrm>
            <a:off x="6803878" y="-1"/>
            <a:ext cx="2340122" cy="43267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PPTMON slide">
  <p:cSld name="8_PPTMON slide">
    <p:spTree>
      <p:nvGrpSpPr>
        <p:cNvPr id="164" name="Shape 164"/>
        <p:cNvGrpSpPr/>
        <p:nvPr/>
      </p:nvGrpSpPr>
      <p:grpSpPr>
        <a:xfrm>
          <a:off x="0" y="0"/>
          <a:ext cx="0" cy="0"/>
          <a:chOff x="0" y="0"/>
          <a:chExt cx="0" cy="0"/>
        </a:xfrm>
      </p:grpSpPr>
      <p:pic>
        <p:nvPicPr>
          <p:cNvPr id="165" name="Google Shape;165;p26">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66" name="Google Shape;166;p26">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67" name="Google Shape;167;p26"/>
          <p:cNvPicPr preferRelativeResize="0"/>
          <p:nvPr/>
        </p:nvPicPr>
        <p:blipFill rotWithShape="1">
          <a:blip r:embed="rId6">
            <a:alphaModFix/>
          </a:blip>
          <a:srcRect b="70890" l="17283" r="0" t="0"/>
          <a:stretch/>
        </p:blipFill>
        <p:spPr>
          <a:xfrm>
            <a:off x="0" y="4357543"/>
            <a:ext cx="2233367" cy="785957"/>
          </a:xfrm>
          <a:prstGeom prst="rect">
            <a:avLst/>
          </a:prstGeom>
          <a:noFill/>
          <a:ln>
            <a:noFill/>
          </a:ln>
        </p:spPr>
      </p:pic>
      <p:pic>
        <p:nvPicPr>
          <p:cNvPr id="168" name="Google Shape;168;p26"/>
          <p:cNvPicPr preferRelativeResize="0"/>
          <p:nvPr/>
        </p:nvPicPr>
        <p:blipFill rotWithShape="1">
          <a:blip r:embed="rId7">
            <a:alphaModFix/>
          </a:blip>
          <a:srcRect b="0" l="0" r="0" t="0"/>
          <a:stretch/>
        </p:blipFill>
        <p:spPr>
          <a:xfrm>
            <a:off x="1043705" y="149836"/>
            <a:ext cx="1642450" cy="785957"/>
          </a:xfrm>
          <a:prstGeom prst="rect">
            <a:avLst/>
          </a:prstGeom>
          <a:noFill/>
          <a:ln>
            <a:noFill/>
          </a:ln>
        </p:spPr>
      </p:pic>
      <p:pic>
        <p:nvPicPr>
          <p:cNvPr id="169" name="Google Shape;169;p26"/>
          <p:cNvPicPr preferRelativeResize="0"/>
          <p:nvPr/>
        </p:nvPicPr>
        <p:blipFill rotWithShape="1">
          <a:blip r:embed="rId8">
            <a:alphaModFix/>
          </a:blip>
          <a:srcRect b="0" l="0" r="0" t="0"/>
          <a:stretch/>
        </p:blipFill>
        <p:spPr>
          <a:xfrm>
            <a:off x="7755979" y="3639601"/>
            <a:ext cx="1388021" cy="1503899"/>
          </a:xfrm>
          <a:prstGeom prst="rect">
            <a:avLst/>
          </a:prstGeom>
          <a:noFill/>
          <a:ln>
            <a:noFill/>
          </a:ln>
        </p:spPr>
      </p:pic>
      <p:pic>
        <p:nvPicPr>
          <p:cNvPr id="170" name="Google Shape;170;p26"/>
          <p:cNvPicPr preferRelativeResize="0"/>
          <p:nvPr/>
        </p:nvPicPr>
        <p:blipFill rotWithShape="1">
          <a:blip r:embed="rId9">
            <a:alphaModFix/>
          </a:blip>
          <a:srcRect b="0" l="0" r="0" t="0"/>
          <a:stretch/>
        </p:blipFill>
        <p:spPr>
          <a:xfrm>
            <a:off x="0" y="0"/>
            <a:ext cx="1388021" cy="1503899"/>
          </a:xfrm>
          <a:prstGeom prst="rect">
            <a:avLst/>
          </a:prstGeom>
          <a:noFill/>
          <a:ln>
            <a:noFill/>
          </a:ln>
        </p:spPr>
      </p:pic>
      <p:pic>
        <p:nvPicPr>
          <p:cNvPr id="171" name="Google Shape;171;p26"/>
          <p:cNvPicPr preferRelativeResize="0"/>
          <p:nvPr/>
        </p:nvPicPr>
        <p:blipFill rotWithShape="1">
          <a:blip r:embed="rId10">
            <a:alphaModFix/>
          </a:blip>
          <a:srcRect b="0" l="0" r="0" t="0"/>
          <a:stretch/>
        </p:blipFill>
        <p:spPr>
          <a:xfrm>
            <a:off x="7503292" y="4509822"/>
            <a:ext cx="1375426" cy="347635"/>
          </a:xfrm>
          <a:prstGeom prst="rect">
            <a:avLst/>
          </a:prstGeom>
          <a:noFill/>
          <a:ln>
            <a:noFill/>
          </a:ln>
        </p:spPr>
      </p:pic>
      <p:pic>
        <p:nvPicPr>
          <p:cNvPr id="172" name="Google Shape;172;p26"/>
          <p:cNvPicPr preferRelativeResize="0"/>
          <p:nvPr/>
        </p:nvPicPr>
        <p:blipFill rotWithShape="1">
          <a:blip r:embed="rId11">
            <a:alphaModFix/>
          </a:blip>
          <a:srcRect b="0" l="0" r="37637" t="48887"/>
          <a:stretch/>
        </p:blipFill>
        <p:spPr>
          <a:xfrm>
            <a:off x="8383658" y="0"/>
            <a:ext cx="760343" cy="751949"/>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PPTMON slide">
  <p:cSld name="10_PPTMON slide">
    <p:spTree>
      <p:nvGrpSpPr>
        <p:cNvPr id="173" name="Shape 173"/>
        <p:cNvGrpSpPr/>
        <p:nvPr/>
      </p:nvGrpSpPr>
      <p:grpSpPr>
        <a:xfrm>
          <a:off x="0" y="0"/>
          <a:ext cx="0" cy="0"/>
          <a:chOff x="0" y="0"/>
          <a:chExt cx="0" cy="0"/>
        </a:xfrm>
      </p:grpSpPr>
      <p:pic>
        <p:nvPicPr>
          <p:cNvPr id="174" name="Google Shape;174;p27">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75" name="Google Shape;175;p27">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76" name="Google Shape;176;p27"/>
          <p:cNvPicPr preferRelativeResize="0"/>
          <p:nvPr/>
        </p:nvPicPr>
        <p:blipFill rotWithShape="1">
          <a:blip r:embed="rId6">
            <a:alphaModFix/>
          </a:blip>
          <a:srcRect b="0" l="20444" r="0" t="75773"/>
          <a:stretch/>
        </p:blipFill>
        <p:spPr>
          <a:xfrm rot="10800000">
            <a:off x="6995996" y="4489380"/>
            <a:ext cx="2148004" cy="654120"/>
          </a:xfrm>
          <a:prstGeom prst="rect">
            <a:avLst/>
          </a:prstGeom>
          <a:noFill/>
          <a:ln>
            <a:noFill/>
          </a:ln>
        </p:spPr>
      </p:pic>
      <p:pic>
        <p:nvPicPr>
          <p:cNvPr id="177" name="Google Shape;177;p27"/>
          <p:cNvPicPr preferRelativeResize="0"/>
          <p:nvPr/>
        </p:nvPicPr>
        <p:blipFill rotWithShape="1">
          <a:blip r:embed="rId7">
            <a:alphaModFix/>
          </a:blip>
          <a:srcRect b="0" l="0" r="0" t="59001"/>
          <a:stretch/>
        </p:blipFill>
        <p:spPr>
          <a:xfrm rot="10800000">
            <a:off x="1385077" y="4678736"/>
            <a:ext cx="927027" cy="464765"/>
          </a:xfrm>
          <a:prstGeom prst="rect">
            <a:avLst/>
          </a:prstGeom>
          <a:noFill/>
          <a:ln>
            <a:noFill/>
          </a:ln>
        </p:spPr>
      </p:pic>
      <p:pic>
        <p:nvPicPr>
          <p:cNvPr id="178" name="Google Shape;178;p27"/>
          <p:cNvPicPr preferRelativeResize="0"/>
          <p:nvPr/>
        </p:nvPicPr>
        <p:blipFill rotWithShape="1">
          <a:blip r:embed="rId8">
            <a:alphaModFix/>
          </a:blip>
          <a:srcRect b="75444" l="0" r="8065" t="0"/>
          <a:stretch/>
        </p:blipFill>
        <p:spPr>
          <a:xfrm rot="10800000">
            <a:off x="-1" y="0"/>
            <a:ext cx="1259787" cy="411481"/>
          </a:xfrm>
          <a:prstGeom prst="rect">
            <a:avLst/>
          </a:prstGeom>
          <a:noFill/>
          <a:ln>
            <a:noFill/>
          </a:ln>
        </p:spPr>
      </p:pic>
      <p:pic>
        <p:nvPicPr>
          <p:cNvPr id="179" name="Google Shape;179;p27"/>
          <p:cNvPicPr preferRelativeResize="0"/>
          <p:nvPr/>
        </p:nvPicPr>
        <p:blipFill rotWithShape="1">
          <a:blip r:embed="rId9">
            <a:alphaModFix/>
          </a:blip>
          <a:srcRect b="0" l="0" r="0" t="50000"/>
          <a:stretch/>
        </p:blipFill>
        <p:spPr>
          <a:xfrm rot="-5400000">
            <a:off x="-624736" y="1375639"/>
            <a:ext cx="1642450" cy="392979"/>
          </a:xfrm>
          <a:prstGeom prst="rect">
            <a:avLst/>
          </a:prstGeom>
          <a:noFill/>
          <a:ln>
            <a:noFill/>
          </a:ln>
        </p:spPr>
      </p:pic>
      <p:pic>
        <p:nvPicPr>
          <p:cNvPr id="180" name="Google Shape;180;p27"/>
          <p:cNvPicPr preferRelativeResize="0"/>
          <p:nvPr/>
        </p:nvPicPr>
        <p:blipFill rotWithShape="1">
          <a:blip r:embed="rId10">
            <a:alphaModFix/>
          </a:blip>
          <a:srcRect b="0" l="0" r="0" t="0"/>
          <a:stretch/>
        </p:blipFill>
        <p:spPr>
          <a:xfrm flipH="1" rot="10800000">
            <a:off x="8582024" y="0"/>
            <a:ext cx="561975" cy="11276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PPTMON slide">
  <p:cSld name="9_PPTMON slide">
    <p:spTree>
      <p:nvGrpSpPr>
        <p:cNvPr id="181" name="Shape 181"/>
        <p:cNvGrpSpPr/>
        <p:nvPr/>
      </p:nvGrpSpPr>
      <p:grpSpPr>
        <a:xfrm>
          <a:off x="0" y="0"/>
          <a:ext cx="0" cy="0"/>
          <a:chOff x="0" y="0"/>
          <a:chExt cx="0" cy="0"/>
        </a:xfrm>
      </p:grpSpPr>
      <p:pic>
        <p:nvPicPr>
          <p:cNvPr id="182" name="Google Shape;182;p28">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83" name="Google Shape;183;p28">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84" name="Google Shape;184;p28"/>
          <p:cNvPicPr preferRelativeResize="0"/>
          <p:nvPr/>
        </p:nvPicPr>
        <p:blipFill rotWithShape="1">
          <a:blip r:embed="rId6">
            <a:alphaModFix/>
          </a:blip>
          <a:srcRect b="0" l="86487" r="0" t="0"/>
          <a:stretch/>
        </p:blipFill>
        <p:spPr>
          <a:xfrm>
            <a:off x="0" y="2112103"/>
            <a:ext cx="364842" cy="2700000"/>
          </a:xfrm>
          <a:prstGeom prst="rect">
            <a:avLst/>
          </a:prstGeom>
          <a:noFill/>
          <a:ln>
            <a:noFill/>
          </a:ln>
        </p:spPr>
      </p:pic>
      <p:pic>
        <p:nvPicPr>
          <p:cNvPr id="185" name="Google Shape;185;p28"/>
          <p:cNvPicPr preferRelativeResize="0"/>
          <p:nvPr/>
        </p:nvPicPr>
        <p:blipFill rotWithShape="1">
          <a:blip r:embed="rId7">
            <a:alphaModFix/>
          </a:blip>
          <a:srcRect b="0" l="0" r="35309" t="73040"/>
          <a:stretch/>
        </p:blipFill>
        <p:spPr>
          <a:xfrm>
            <a:off x="8544293" y="0"/>
            <a:ext cx="599707" cy="305615"/>
          </a:xfrm>
          <a:prstGeom prst="rect">
            <a:avLst/>
          </a:prstGeom>
          <a:noFill/>
          <a:ln>
            <a:noFill/>
          </a:ln>
        </p:spPr>
      </p:pic>
      <p:pic>
        <p:nvPicPr>
          <p:cNvPr id="186" name="Google Shape;186;p28"/>
          <p:cNvPicPr preferRelativeResize="0"/>
          <p:nvPr/>
        </p:nvPicPr>
        <p:blipFill rotWithShape="1">
          <a:blip r:embed="rId8">
            <a:alphaModFix/>
          </a:blip>
          <a:srcRect b="29914" l="0" r="0" t="0"/>
          <a:stretch/>
        </p:blipFill>
        <p:spPr>
          <a:xfrm>
            <a:off x="7796591" y="4349017"/>
            <a:ext cx="927027" cy="794484"/>
          </a:xfrm>
          <a:prstGeom prst="rect">
            <a:avLst/>
          </a:prstGeom>
          <a:noFill/>
          <a:ln>
            <a:noFill/>
          </a:ln>
        </p:spPr>
      </p:pic>
      <p:pic>
        <p:nvPicPr>
          <p:cNvPr id="187" name="Google Shape;187;p28"/>
          <p:cNvPicPr preferRelativeResize="0"/>
          <p:nvPr/>
        </p:nvPicPr>
        <p:blipFill rotWithShape="1">
          <a:blip r:embed="rId9">
            <a:alphaModFix/>
          </a:blip>
          <a:srcRect b="0" l="0" r="0" t="0"/>
          <a:stretch/>
        </p:blipFill>
        <p:spPr>
          <a:xfrm rot="5400000">
            <a:off x="8296222" y="770152"/>
            <a:ext cx="787940" cy="377051"/>
          </a:xfrm>
          <a:prstGeom prst="rect">
            <a:avLst/>
          </a:prstGeom>
          <a:noFill/>
          <a:ln>
            <a:noFill/>
          </a:ln>
        </p:spPr>
      </p:pic>
      <p:pic>
        <p:nvPicPr>
          <p:cNvPr id="188" name="Google Shape;188;p28"/>
          <p:cNvPicPr preferRelativeResize="0"/>
          <p:nvPr/>
        </p:nvPicPr>
        <p:blipFill rotWithShape="1">
          <a:blip r:embed="rId10">
            <a:alphaModFix/>
          </a:blip>
          <a:srcRect b="0" l="0" r="0" t="0"/>
          <a:stretch/>
        </p:blipFill>
        <p:spPr>
          <a:xfrm>
            <a:off x="129573" y="3462103"/>
            <a:ext cx="806284" cy="873596"/>
          </a:xfrm>
          <a:prstGeom prst="rect">
            <a:avLst/>
          </a:prstGeom>
          <a:noFill/>
          <a:ln>
            <a:noFill/>
          </a:ln>
        </p:spPr>
      </p:pic>
      <p:pic>
        <p:nvPicPr>
          <p:cNvPr id="189" name="Google Shape;189;p28"/>
          <p:cNvPicPr preferRelativeResize="0"/>
          <p:nvPr/>
        </p:nvPicPr>
        <p:blipFill rotWithShape="1">
          <a:blip r:embed="rId11">
            <a:alphaModFix/>
          </a:blip>
          <a:srcRect b="47171" l="0" r="0" t="0"/>
          <a:stretch/>
        </p:blipFill>
        <p:spPr>
          <a:xfrm>
            <a:off x="420383" y="4349017"/>
            <a:ext cx="1388021" cy="794483"/>
          </a:xfrm>
          <a:prstGeom prst="rect">
            <a:avLst/>
          </a:prstGeom>
          <a:noFill/>
          <a:ln>
            <a:noFill/>
          </a:ln>
        </p:spPr>
      </p:pic>
      <p:pic>
        <p:nvPicPr>
          <p:cNvPr id="190" name="Google Shape;190;p28"/>
          <p:cNvPicPr preferRelativeResize="0"/>
          <p:nvPr/>
        </p:nvPicPr>
        <p:blipFill rotWithShape="1">
          <a:blip r:embed="rId12">
            <a:alphaModFix/>
          </a:blip>
          <a:srcRect b="0" l="0" r="0" t="0"/>
          <a:stretch/>
        </p:blipFill>
        <p:spPr>
          <a:xfrm>
            <a:off x="7695944" y="4572441"/>
            <a:ext cx="1375426" cy="347635"/>
          </a:xfrm>
          <a:prstGeom prst="rect">
            <a:avLst/>
          </a:prstGeom>
          <a:noFill/>
          <a:ln>
            <a:noFill/>
          </a:ln>
        </p:spPr>
      </p:pic>
      <p:pic>
        <p:nvPicPr>
          <p:cNvPr id="191" name="Google Shape;191;p28"/>
          <p:cNvPicPr preferRelativeResize="0"/>
          <p:nvPr/>
        </p:nvPicPr>
        <p:blipFill rotWithShape="1">
          <a:blip r:embed="rId13">
            <a:alphaModFix/>
          </a:blip>
          <a:srcRect b="0" l="0" r="0" t="0"/>
          <a:stretch/>
        </p:blipFill>
        <p:spPr>
          <a:xfrm rot="5400000">
            <a:off x="-154997" y="845294"/>
            <a:ext cx="1375426" cy="347635"/>
          </a:xfrm>
          <a:prstGeom prst="rect">
            <a:avLst/>
          </a:prstGeom>
          <a:noFill/>
          <a:ln>
            <a:noFill/>
          </a:ln>
        </p:spPr>
      </p:pic>
      <p:pic>
        <p:nvPicPr>
          <p:cNvPr id="192" name="Google Shape;192;p28"/>
          <p:cNvPicPr preferRelativeResize="0"/>
          <p:nvPr/>
        </p:nvPicPr>
        <p:blipFill rotWithShape="1">
          <a:blip r:embed="rId14">
            <a:alphaModFix/>
          </a:blip>
          <a:srcRect b="0" l="0" r="0" t="87360"/>
          <a:stretch/>
        </p:blipFill>
        <p:spPr>
          <a:xfrm>
            <a:off x="6446591" y="0"/>
            <a:ext cx="2700000" cy="34128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PTMON slide">
  <p:cSld name="13_PPTMON slide">
    <p:spTree>
      <p:nvGrpSpPr>
        <p:cNvPr id="193" name="Shape 193"/>
        <p:cNvGrpSpPr/>
        <p:nvPr/>
      </p:nvGrpSpPr>
      <p:grpSpPr>
        <a:xfrm>
          <a:off x="0" y="0"/>
          <a:ext cx="0" cy="0"/>
          <a:chOff x="0" y="0"/>
          <a:chExt cx="0" cy="0"/>
        </a:xfrm>
      </p:grpSpPr>
      <p:pic>
        <p:nvPicPr>
          <p:cNvPr id="194" name="Google Shape;194;p29">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95" name="Google Shape;195;p29">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96" name="Google Shape;196;p29"/>
          <p:cNvSpPr/>
          <p:nvPr>
            <p:ph idx="2" type="pic"/>
          </p:nvPr>
        </p:nvSpPr>
        <p:spPr>
          <a:xfrm>
            <a:off x="648380" y="1377275"/>
            <a:ext cx="2406390" cy="1367858"/>
          </a:xfrm>
          <a:prstGeom prst="roundRect">
            <a:avLst>
              <a:gd fmla="val 9704" name="adj"/>
            </a:avLst>
          </a:prstGeom>
          <a:solidFill>
            <a:srgbClr val="F2F2F2"/>
          </a:solidFill>
          <a:ln>
            <a:noFill/>
          </a:ln>
        </p:spPr>
      </p:sp>
      <p:sp>
        <p:nvSpPr>
          <p:cNvPr id="197" name="Google Shape;197;p29"/>
          <p:cNvSpPr/>
          <p:nvPr>
            <p:ph idx="3" type="pic"/>
          </p:nvPr>
        </p:nvSpPr>
        <p:spPr>
          <a:xfrm>
            <a:off x="3368805" y="3194735"/>
            <a:ext cx="2406390" cy="1367858"/>
          </a:xfrm>
          <a:prstGeom prst="roundRect">
            <a:avLst>
              <a:gd fmla="val 9704" name="adj"/>
            </a:avLst>
          </a:prstGeom>
          <a:solidFill>
            <a:srgbClr val="F2F2F2"/>
          </a:solidFill>
          <a:ln>
            <a:noFill/>
          </a:ln>
        </p:spPr>
      </p:sp>
      <p:sp>
        <p:nvSpPr>
          <p:cNvPr id="198" name="Google Shape;198;p29"/>
          <p:cNvSpPr/>
          <p:nvPr>
            <p:ph idx="4" type="pic"/>
          </p:nvPr>
        </p:nvSpPr>
        <p:spPr>
          <a:xfrm>
            <a:off x="6089231" y="1377275"/>
            <a:ext cx="2406390" cy="1367858"/>
          </a:xfrm>
          <a:prstGeom prst="roundRect">
            <a:avLst>
              <a:gd fmla="val 9704" name="adj"/>
            </a:avLst>
          </a:prstGeom>
          <a:solidFill>
            <a:srgbClr val="F2F2F2"/>
          </a:solidFill>
          <a:ln>
            <a:noFill/>
          </a:ln>
        </p:spPr>
      </p:sp>
      <p:pic>
        <p:nvPicPr>
          <p:cNvPr id="199" name="Google Shape;199;p29"/>
          <p:cNvPicPr preferRelativeResize="0"/>
          <p:nvPr/>
        </p:nvPicPr>
        <p:blipFill rotWithShape="1">
          <a:blip r:embed="rId6">
            <a:alphaModFix/>
          </a:blip>
          <a:srcRect b="0" l="0" r="45352" t="0"/>
          <a:stretch/>
        </p:blipFill>
        <p:spPr>
          <a:xfrm rot="10800000">
            <a:off x="0" y="268716"/>
            <a:ext cx="897571" cy="785957"/>
          </a:xfrm>
          <a:prstGeom prst="rect">
            <a:avLst/>
          </a:prstGeom>
          <a:noFill/>
          <a:ln>
            <a:noFill/>
          </a:ln>
        </p:spPr>
      </p:pic>
      <p:pic>
        <p:nvPicPr>
          <p:cNvPr id="200" name="Google Shape;200;p29"/>
          <p:cNvPicPr preferRelativeResize="0"/>
          <p:nvPr/>
        </p:nvPicPr>
        <p:blipFill rotWithShape="1">
          <a:blip r:embed="rId7">
            <a:alphaModFix/>
          </a:blip>
          <a:srcRect b="-2073" l="-3914" r="23691" t="2073"/>
          <a:stretch/>
        </p:blipFill>
        <p:spPr>
          <a:xfrm>
            <a:off x="8030486" y="0"/>
            <a:ext cx="1113514" cy="1503899"/>
          </a:xfrm>
          <a:prstGeom prst="rect">
            <a:avLst/>
          </a:prstGeom>
          <a:noFill/>
          <a:ln>
            <a:noFill/>
          </a:ln>
        </p:spPr>
      </p:pic>
      <p:pic>
        <p:nvPicPr>
          <p:cNvPr id="201" name="Google Shape;201;p29"/>
          <p:cNvPicPr preferRelativeResize="0"/>
          <p:nvPr/>
        </p:nvPicPr>
        <p:blipFill rotWithShape="1">
          <a:blip r:embed="rId8">
            <a:alphaModFix/>
          </a:blip>
          <a:srcRect b="0" l="0" r="0" t="0"/>
          <a:stretch/>
        </p:blipFill>
        <p:spPr>
          <a:xfrm rot="10800000">
            <a:off x="7349071" y="4499827"/>
            <a:ext cx="1375426" cy="347635"/>
          </a:xfrm>
          <a:prstGeom prst="rect">
            <a:avLst/>
          </a:prstGeom>
          <a:noFill/>
          <a:ln>
            <a:noFill/>
          </a:ln>
        </p:spPr>
      </p:pic>
      <p:pic>
        <p:nvPicPr>
          <p:cNvPr id="202" name="Google Shape;202;p29"/>
          <p:cNvPicPr preferRelativeResize="0"/>
          <p:nvPr/>
        </p:nvPicPr>
        <p:blipFill rotWithShape="1">
          <a:blip r:embed="rId9">
            <a:alphaModFix/>
          </a:blip>
          <a:srcRect b="0" l="0" r="55921" t="0"/>
          <a:stretch/>
        </p:blipFill>
        <p:spPr>
          <a:xfrm rot="-5400000">
            <a:off x="466861" y="-466860"/>
            <a:ext cx="537431" cy="1471151"/>
          </a:xfrm>
          <a:prstGeom prst="rect">
            <a:avLst/>
          </a:prstGeom>
          <a:noFill/>
          <a:ln>
            <a:noFill/>
          </a:ln>
        </p:spPr>
      </p:pic>
      <p:pic>
        <p:nvPicPr>
          <p:cNvPr id="203" name="Google Shape;203;p29"/>
          <p:cNvPicPr preferRelativeResize="0"/>
          <p:nvPr/>
        </p:nvPicPr>
        <p:blipFill rotWithShape="1">
          <a:blip r:embed="rId10">
            <a:alphaModFix/>
          </a:blip>
          <a:srcRect b="0" l="0" r="0" t="50000"/>
          <a:stretch/>
        </p:blipFill>
        <p:spPr>
          <a:xfrm rot="10800000">
            <a:off x="0" y="4150165"/>
            <a:ext cx="990122" cy="99333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PPTMON slide">
  <p:cSld name="16_PPTMON slide">
    <p:spTree>
      <p:nvGrpSpPr>
        <p:cNvPr id="204" name="Shape 204"/>
        <p:cNvGrpSpPr/>
        <p:nvPr/>
      </p:nvGrpSpPr>
      <p:grpSpPr>
        <a:xfrm>
          <a:off x="0" y="0"/>
          <a:ext cx="0" cy="0"/>
          <a:chOff x="0" y="0"/>
          <a:chExt cx="0" cy="0"/>
        </a:xfrm>
      </p:grpSpPr>
      <p:pic>
        <p:nvPicPr>
          <p:cNvPr id="205" name="Google Shape;205;p30">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06" name="Google Shape;206;p30">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207" name="Google Shape;207;p30"/>
          <p:cNvSpPr/>
          <p:nvPr>
            <p:ph idx="2" type="pic"/>
          </p:nvPr>
        </p:nvSpPr>
        <p:spPr>
          <a:xfrm>
            <a:off x="6079754" y="810910"/>
            <a:ext cx="1658884" cy="3629862"/>
          </a:xfrm>
          <a:prstGeom prst="roundRect">
            <a:avLst>
              <a:gd fmla="val 13456" name="adj"/>
            </a:avLst>
          </a:prstGeom>
          <a:solidFill>
            <a:srgbClr val="F2F2F2"/>
          </a:solidFill>
          <a:ln>
            <a:noFill/>
          </a:ln>
        </p:spPr>
      </p:sp>
      <p:pic>
        <p:nvPicPr>
          <p:cNvPr id="208" name="Google Shape;208;p30"/>
          <p:cNvPicPr preferRelativeResize="0"/>
          <p:nvPr/>
        </p:nvPicPr>
        <p:blipFill rotWithShape="1">
          <a:blip r:embed="rId6">
            <a:alphaModFix/>
          </a:blip>
          <a:srcRect b="0" l="0" r="0" t="50000"/>
          <a:stretch/>
        </p:blipFill>
        <p:spPr>
          <a:xfrm rot="10800000">
            <a:off x="7723225" y="4274821"/>
            <a:ext cx="1420775" cy="868680"/>
          </a:xfrm>
          <a:prstGeom prst="rect">
            <a:avLst/>
          </a:prstGeom>
          <a:noFill/>
          <a:ln>
            <a:noFill/>
          </a:ln>
        </p:spPr>
      </p:pic>
      <p:pic>
        <p:nvPicPr>
          <p:cNvPr id="209" name="Google Shape;209;p30"/>
          <p:cNvPicPr preferRelativeResize="0"/>
          <p:nvPr/>
        </p:nvPicPr>
        <p:blipFill rotWithShape="1">
          <a:blip r:embed="rId7">
            <a:alphaModFix/>
          </a:blip>
          <a:srcRect b="50000" l="0" r="0" t="0"/>
          <a:stretch/>
        </p:blipFill>
        <p:spPr>
          <a:xfrm rot="10800000">
            <a:off x="7413983" y="0"/>
            <a:ext cx="1642450" cy="392979"/>
          </a:xfrm>
          <a:prstGeom prst="rect">
            <a:avLst/>
          </a:prstGeom>
          <a:noFill/>
          <a:ln>
            <a:noFill/>
          </a:ln>
        </p:spPr>
      </p:pic>
      <p:pic>
        <p:nvPicPr>
          <p:cNvPr id="210" name="Google Shape;210;p30"/>
          <p:cNvPicPr preferRelativeResize="0"/>
          <p:nvPr/>
        </p:nvPicPr>
        <p:blipFill rotWithShape="1">
          <a:blip r:embed="rId8">
            <a:alphaModFix/>
          </a:blip>
          <a:srcRect b="0" l="0" r="0" t="0"/>
          <a:stretch/>
        </p:blipFill>
        <p:spPr>
          <a:xfrm rot="10800000">
            <a:off x="7413983" y="4448231"/>
            <a:ext cx="1375426" cy="347635"/>
          </a:xfrm>
          <a:prstGeom prst="rect">
            <a:avLst/>
          </a:prstGeom>
          <a:noFill/>
          <a:ln>
            <a:noFill/>
          </a:ln>
        </p:spPr>
      </p:pic>
      <p:pic>
        <p:nvPicPr>
          <p:cNvPr id="211" name="Google Shape;211;p30"/>
          <p:cNvPicPr preferRelativeResize="0"/>
          <p:nvPr/>
        </p:nvPicPr>
        <p:blipFill rotWithShape="1">
          <a:blip r:embed="rId9">
            <a:alphaModFix/>
          </a:blip>
          <a:srcRect b="50000" l="0" r="0" t="0"/>
          <a:stretch/>
        </p:blipFill>
        <p:spPr>
          <a:xfrm rot="10800000">
            <a:off x="-1" y="0"/>
            <a:ext cx="1219242" cy="735576"/>
          </a:xfrm>
          <a:prstGeom prst="rect">
            <a:avLst/>
          </a:prstGeom>
          <a:noFill/>
          <a:ln>
            <a:noFill/>
          </a:ln>
        </p:spPr>
      </p:pic>
      <p:pic>
        <p:nvPicPr>
          <p:cNvPr id="212" name="Google Shape;212;p30"/>
          <p:cNvPicPr preferRelativeResize="0"/>
          <p:nvPr/>
        </p:nvPicPr>
        <p:blipFill rotWithShape="1">
          <a:blip r:embed="rId10">
            <a:alphaModFix/>
          </a:blip>
          <a:srcRect b="70890" l="575" r="0" t="0"/>
          <a:stretch/>
        </p:blipFill>
        <p:spPr>
          <a:xfrm>
            <a:off x="-1" y="4357544"/>
            <a:ext cx="2684461" cy="785957"/>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PPTMON slide">
  <p:cSld name="17_PPTMON slide">
    <p:spTree>
      <p:nvGrpSpPr>
        <p:cNvPr id="213" name="Shape 213"/>
        <p:cNvGrpSpPr/>
        <p:nvPr/>
      </p:nvGrpSpPr>
      <p:grpSpPr>
        <a:xfrm>
          <a:off x="0" y="0"/>
          <a:ext cx="0" cy="0"/>
          <a:chOff x="0" y="0"/>
          <a:chExt cx="0" cy="0"/>
        </a:xfrm>
      </p:grpSpPr>
      <p:pic>
        <p:nvPicPr>
          <p:cNvPr id="214" name="Google Shape;214;p31">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15" name="Google Shape;215;p31">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216" name="Google Shape;216;p31"/>
          <p:cNvSpPr/>
          <p:nvPr>
            <p:ph idx="2" type="pic"/>
          </p:nvPr>
        </p:nvSpPr>
        <p:spPr>
          <a:xfrm>
            <a:off x="5384601" y="650081"/>
            <a:ext cx="2834284" cy="3771900"/>
          </a:xfrm>
          <a:prstGeom prst="roundRect">
            <a:avLst>
              <a:gd fmla="val 1926" name="adj"/>
            </a:avLst>
          </a:prstGeom>
          <a:solidFill>
            <a:srgbClr val="F2F2F2"/>
          </a:solidFill>
          <a:ln>
            <a:noFill/>
          </a:ln>
        </p:spPr>
      </p:sp>
      <p:pic>
        <p:nvPicPr>
          <p:cNvPr id="217" name="Google Shape;217;p31"/>
          <p:cNvPicPr preferRelativeResize="0"/>
          <p:nvPr/>
        </p:nvPicPr>
        <p:blipFill rotWithShape="1">
          <a:blip r:embed="rId6">
            <a:alphaModFix/>
          </a:blip>
          <a:srcRect b="70890" l="17283" r="0" t="0"/>
          <a:stretch/>
        </p:blipFill>
        <p:spPr>
          <a:xfrm rot="10800000">
            <a:off x="6910633" y="0"/>
            <a:ext cx="2233367" cy="785957"/>
          </a:xfrm>
          <a:prstGeom prst="rect">
            <a:avLst/>
          </a:prstGeom>
          <a:noFill/>
          <a:ln>
            <a:noFill/>
          </a:ln>
        </p:spPr>
      </p:pic>
      <p:pic>
        <p:nvPicPr>
          <p:cNvPr id="218" name="Google Shape;218;p31"/>
          <p:cNvPicPr preferRelativeResize="0"/>
          <p:nvPr/>
        </p:nvPicPr>
        <p:blipFill rotWithShape="1">
          <a:blip r:embed="rId7">
            <a:alphaModFix/>
          </a:blip>
          <a:srcRect b="0" l="0" r="0" t="0"/>
          <a:stretch/>
        </p:blipFill>
        <p:spPr>
          <a:xfrm rot="10800000">
            <a:off x="6457845" y="4207706"/>
            <a:ext cx="1642450" cy="785957"/>
          </a:xfrm>
          <a:prstGeom prst="rect">
            <a:avLst/>
          </a:prstGeom>
          <a:noFill/>
          <a:ln>
            <a:noFill/>
          </a:ln>
        </p:spPr>
      </p:pic>
      <p:pic>
        <p:nvPicPr>
          <p:cNvPr id="219" name="Google Shape;219;p31"/>
          <p:cNvPicPr preferRelativeResize="0"/>
          <p:nvPr/>
        </p:nvPicPr>
        <p:blipFill rotWithShape="1">
          <a:blip r:embed="rId8">
            <a:alphaModFix/>
          </a:blip>
          <a:srcRect b="0" l="0" r="0" t="0"/>
          <a:stretch/>
        </p:blipFill>
        <p:spPr>
          <a:xfrm>
            <a:off x="0" y="0"/>
            <a:ext cx="1388021" cy="1503899"/>
          </a:xfrm>
          <a:prstGeom prst="rect">
            <a:avLst/>
          </a:prstGeom>
          <a:noFill/>
          <a:ln>
            <a:noFill/>
          </a:ln>
        </p:spPr>
      </p:pic>
      <p:pic>
        <p:nvPicPr>
          <p:cNvPr id="220" name="Google Shape;220;p31"/>
          <p:cNvPicPr preferRelativeResize="0"/>
          <p:nvPr/>
        </p:nvPicPr>
        <p:blipFill rotWithShape="1">
          <a:blip r:embed="rId9">
            <a:alphaModFix/>
          </a:blip>
          <a:srcRect b="0" l="0" r="0" t="0"/>
          <a:stretch/>
        </p:blipFill>
        <p:spPr>
          <a:xfrm>
            <a:off x="7755979" y="3639601"/>
            <a:ext cx="1388021" cy="1503899"/>
          </a:xfrm>
          <a:prstGeom prst="rect">
            <a:avLst/>
          </a:prstGeom>
          <a:noFill/>
          <a:ln>
            <a:noFill/>
          </a:ln>
        </p:spPr>
      </p:pic>
      <p:pic>
        <p:nvPicPr>
          <p:cNvPr id="221" name="Google Shape;221;p31"/>
          <p:cNvPicPr preferRelativeResize="0"/>
          <p:nvPr/>
        </p:nvPicPr>
        <p:blipFill rotWithShape="1">
          <a:blip r:embed="rId10">
            <a:alphaModFix/>
          </a:blip>
          <a:srcRect b="0" l="0" r="0" t="0"/>
          <a:stretch/>
        </p:blipFill>
        <p:spPr>
          <a:xfrm rot="10800000">
            <a:off x="265282" y="286043"/>
            <a:ext cx="1375426" cy="347635"/>
          </a:xfrm>
          <a:prstGeom prst="rect">
            <a:avLst/>
          </a:prstGeom>
          <a:noFill/>
          <a:ln>
            <a:noFill/>
          </a:ln>
        </p:spPr>
      </p:pic>
      <p:pic>
        <p:nvPicPr>
          <p:cNvPr id="222" name="Google Shape;222;p31"/>
          <p:cNvPicPr preferRelativeResize="0"/>
          <p:nvPr/>
        </p:nvPicPr>
        <p:blipFill rotWithShape="1">
          <a:blip r:embed="rId11">
            <a:alphaModFix/>
          </a:blip>
          <a:srcRect b="0" l="0" r="37637" t="48887"/>
          <a:stretch/>
        </p:blipFill>
        <p:spPr>
          <a:xfrm rot="10800000">
            <a:off x="0" y="4391551"/>
            <a:ext cx="760343" cy="751949"/>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PPTMON slide">
  <p:cSld name="18_PPTMON slide">
    <p:spTree>
      <p:nvGrpSpPr>
        <p:cNvPr id="223" name="Shape 223"/>
        <p:cNvGrpSpPr/>
        <p:nvPr/>
      </p:nvGrpSpPr>
      <p:grpSpPr>
        <a:xfrm>
          <a:off x="0" y="0"/>
          <a:ext cx="0" cy="0"/>
          <a:chOff x="0" y="0"/>
          <a:chExt cx="0" cy="0"/>
        </a:xfrm>
      </p:grpSpPr>
      <p:pic>
        <p:nvPicPr>
          <p:cNvPr id="224" name="Google Shape;224;p32">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25" name="Google Shape;225;p32">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226" name="Google Shape;226;p32"/>
          <p:cNvPicPr preferRelativeResize="0"/>
          <p:nvPr/>
        </p:nvPicPr>
        <p:blipFill rotWithShape="1">
          <a:blip r:embed="rId6">
            <a:alphaModFix/>
          </a:blip>
          <a:srcRect b="0" l="86487" r="0" t="0"/>
          <a:stretch/>
        </p:blipFill>
        <p:spPr>
          <a:xfrm rot="10800000">
            <a:off x="8781748" y="331398"/>
            <a:ext cx="364842" cy="2700000"/>
          </a:xfrm>
          <a:prstGeom prst="rect">
            <a:avLst/>
          </a:prstGeom>
          <a:noFill/>
          <a:ln>
            <a:noFill/>
          </a:ln>
        </p:spPr>
      </p:pic>
      <p:pic>
        <p:nvPicPr>
          <p:cNvPr id="227" name="Google Shape;227;p32"/>
          <p:cNvPicPr preferRelativeResize="0"/>
          <p:nvPr/>
        </p:nvPicPr>
        <p:blipFill rotWithShape="1">
          <a:blip r:embed="rId7">
            <a:alphaModFix/>
          </a:blip>
          <a:srcRect b="0" l="0" r="35309" t="73040"/>
          <a:stretch/>
        </p:blipFill>
        <p:spPr>
          <a:xfrm rot="10800000">
            <a:off x="2590" y="4837886"/>
            <a:ext cx="599707" cy="305615"/>
          </a:xfrm>
          <a:prstGeom prst="rect">
            <a:avLst/>
          </a:prstGeom>
          <a:noFill/>
          <a:ln>
            <a:noFill/>
          </a:ln>
        </p:spPr>
      </p:pic>
      <p:pic>
        <p:nvPicPr>
          <p:cNvPr id="228" name="Google Shape;228;p32"/>
          <p:cNvPicPr preferRelativeResize="0"/>
          <p:nvPr/>
        </p:nvPicPr>
        <p:blipFill rotWithShape="1">
          <a:blip r:embed="rId8">
            <a:alphaModFix/>
          </a:blip>
          <a:srcRect b="29914" l="0" r="0" t="0"/>
          <a:stretch/>
        </p:blipFill>
        <p:spPr>
          <a:xfrm rot="10800000">
            <a:off x="422973" y="0"/>
            <a:ext cx="927027" cy="794484"/>
          </a:xfrm>
          <a:prstGeom prst="rect">
            <a:avLst/>
          </a:prstGeom>
          <a:noFill/>
          <a:ln>
            <a:noFill/>
          </a:ln>
        </p:spPr>
      </p:pic>
      <p:pic>
        <p:nvPicPr>
          <p:cNvPr id="229" name="Google Shape;229;p32"/>
          <p:cNvPicPr preferRelativeResize="0"/>
          <p:nvPr/>
        </p:nvPicPr>
        <p:blipFill rotWithShape="1">
          <a:blip r:embed="rId9">
            <a:alphaModFix/>
          </a:blip>
          <a:srcRect b="0" l="0" r="0" t="0"/>
          <a:stretch/>
        </p:blipFill>
        <p:spPr>
          <a:xfrm rot="-5400000">
            <a:off x="62428" y="3996298"/>
            <a:ext cx="787940" cy="377051"/>
          </a:xfrm>
          <a:prstGeom prst="rect">
            <a:avLst/>
          </a:prstGeom>
          <a:noFill/>
          <a:ln>
            <a:noFill/>
          </a:ln>
        </p:spPr>
      </p:pic>
      <p:pic>
        <p:nvPicPr>
          <p:cNvPr id="230" name="Google Shape;230;p32"/>
          <p:cNvPicPr preferRelativeResize="0"/>
          <p:nvPr/>
        </p:nvPicPr>
        <p:blipFill rotWithShape="1">
          <a:blip r:embed="rId10">
            <a:alphaModFix/>
          </a:blip>
          <a:srcRect b="0" l="0" r="0" t="0"/>
          <a:stretch/>
        </p:blipFill>
        <p:spPr>
          <a:xfrm>
            <a:off x="8183630" y="0"/>
            <a:ext cx="806285" cy="873596"/>
          </a:xfrm>
          <a:prstGeom prst="rect">
            <a:avLst/>
          </a:prstGeom>
          <a:noFill/>
          <a:ln>
            <a:noFill/>
          </a:ln>
        </p:spPr>
      </p:pic>
      <p:pic>
        <p:nvPicPr>
          <p:cNvPr id="231" name="Google Shape;231;p32"/>
          <p:cNvPicPr preferRelativeResize="0"/>
          <p:nvPr/>
        </p:nvPicPr>
        <p:blipFill rotWithShape="1">
          <a:blip r:embed="rId11">
            <a:alphaModFix/>
          </a:blip>
          <a:srcRect b="47171" l="0" r="0" t="0"/>
          <a:stretch/>
        </p:blipFill>
        <p:spPr>
          <a:xfrm>
            <a:off x="7338187" y="1"/>
            <a:ext cx="1388021" cy="794483"/>
          </a:xfrm>
          <a:prstGeom prst="rect">
            <a:avLst/>
          </a:prstGeom>
          <a:noFill/>
          <a:ln>
            <a:noFill/>
          </a:ln>
        </p:spPr>
      </p:pic>
      <p:pic>
        <p:nvPicPr>
          <p:cNvPr id="232" name="Google Shape;232;p32"/>
          <p:cNvPicPr preferRelativeResize="0"/>
          <p:nvPr/>
        </p:nvPicPr>
        <p:blipFill rotWithShape="1">
          <a:blip r:embed="rId12">
            <a:alphaModFix/>
          </a:blip>
          <a:srcRect b="0" l="0" r="0" t="0"/>
          <a:stretch/>
        </p:blipFill>
        <p:spPr>
          <a:xfrm rot="10800000">
            <a:off x="75220" y="223425"/>
            <a:ext cx="1375426" cy="347635"/>
          </a:xfrm>
          <a:prstGeom prst="rect">
            <a:avLst/>
          </a:prstGeom>
          <a:noFill/>
          <a:ln>
            <a:noFill/>
          </a:ln>
        </p:spPr>
      </p:pic>
      <p:pic>
        <p:nvPicPr>
          <p:cNvPr id="233" name="Google Shape;233;p32"/>
          <p:cNvPicPr preferRelativeResize="0"/>
          <p:nvPr/>
        </p:nvPicPr>
        <p:blipFill rotWithShape="1">
          <a:blip r:embed="rId13">
            <a:alphaModFix/>
          </a:blip>
          <a:srcRect b="0" l="0" r="0" t="0"/>
          <a:stretch/>
        </p:blipFill>
        <p:spPr>
          <a:xfrm rot="-5400000">
            <a:off x="7926162" y="3950573"/>
            <a:ext cx="1375426" cy="347635"/>
          </a:xfrm>
          <a:prstGeom prst="rect">
            <a:avLst/>
          </a:prstGeom>
          <a:noFill/>
          <a:ln>
            <a:noFill/>
          </a:ln>
        </p:spPr>
      </p:pic>
      <p:pic>
        <p:nvPicPr>
          <p:cNvPr id="234" name="Google Shape;234;p32"/>
          <p:cNvPicPr preferRelativeResize="0"/>
          <p:nvPr/>
        </p:nvPicPr>
        <p:blipFill rotWithShape="1">
          <a:blip r:embed="rId14">
            <a:alphaModFix/>
          </a:blip>
          <a:srcRect b="0" l="0" r="0" t="87360"/>
          <a:stretch/>
        </p:blipFill>
        <p:spPr>
          <a:xfrm rot="10800000">
            <a:off x="0" y="4802218"/>
            <a:ext cx="2700000" cy="341283"/>
          </a:xfrm>
          <a:prstGeom prst="rect">
            <a:avLst/>
          </a:prstGeom>
          <a:noFill/>
          <a:ln>
            <a:noFill/>
          </a:ln>
        </p:spPr>
      </p:pic>
      <p:sp>
        <p:nvSpPr>
          <p:cNvPr id="235" name="Google Shape;235;p32"/>
          <p:cNvSpPr/>
          <p:nvPr>
            <p:ph idx="2" type="pic"/>
          </p:nvPr>
        </p:nvSpPr>
        <p:spPr>
          <a:xfrm>
            <a:off x="3444698" y="628739"/>
            <a:ext cx="5059937" cy="3448050"/>
          </a:xfrm>
          <a:prstGeom prst="roundRect">
            <a:avLst>
              <a:gd fmla="val 1000" name="adj"/>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custom">
  <p:cSld name="PPTMON custom">
    <p:spTree>
      <p:nvGrpSpPr>
        <p:cNvPr id="236" name="Shape 236"/>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slide">
  <p:cSld name="PPTMON slide">
    <p:spTree>
      <p:nvGrpSpPr>
        <p:cNvPr id="237" name="Shape 237"/>
        <p:cNvGrpSpPr/>
        <p:nvPr/>
      </p:nvGrpSpPr>
      <p:grpSpPr>
        <a:xfrm>
          <a:off x="0" y="0"/>
          <a:ext cx="0" cy="0"/>
          <a:chOff x="0" y="0"/>
          <a:chExt cx="0" cy="0"/>
        </a:xfrm>
      </p:grpSpPr>
      <p:pic>
        <p:nvPicPr>
          <p:cNvPr id="238" name="Google Shape;238;p34">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39" name="Google Shape;239;p34">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11" Type="http://schemas.openxmlformats.org/officeDocument/2006/relationships/slideLayout" Target="../slideLayouts/slideLayout21.xml"/><Relationship Id="rId22" Type="http://schemas.openxmlformats.org/officeDocument/2006/relationships/slideLayout" Target="../slideLayouts/slideLayout32.xml"/><Relationship Id="rId10" Type="http://schemas.openxmlformats.org/officeDocument/2006/relationships/slideLayout" Target="../slideLayouts/slideLayout20.xml"/><Relationship Id="rId21" Type="http://schemas.openxmlformats.org/officeDocument/2006/relationships/slideLayout" Target="../slideLayouts/slideLayout31.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23" Type="http://schemas.openxmlformats.org/officeDocument/2006/relationships/theme" Target="../theme/theme1.xml"/><Relationship Id="rId1" Type="http://schemas.openxmlformats.org/officeDocument/2006/relationships/image" Target="../media/image1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hyperlink" Target="https://drive.google.com/file/d/1-Ujw0NZv-RDizjQQoc4-7qF4T4dY6MU5/view?usp=shar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3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51.png"/><Relationship Id="rId4" Type="http://schemas.openxmlformats.org/officeDocument/2006/relationships/image" Target="../media/image44.png"/><Relationship Id="rId5" Type="http://schemas.openxmlformats.org/officeDocument/2006/relationships/image" Target="../media/image52.png"/><Relationship Id="rId6"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48.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47.png"/><Relationship Id="rId4" Type="http://schemas.openxmlformats.org/officeDocument/2006/relationships/image" Target="../media/image53.jpg"/><Relationship Id="rId5" Type="http://schemas.openxmlformats.org/officeDocument/2006/relationships/image" Target="../media/image5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55.jpg"/><Relationship Id="rId4" Type="http://schemas.openxmlformats.org/officeDocument/2006/relationships/image" Target="../media/image3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41.png"/><Relationship Id="rId4" Type="http://schemas.openxmlformats.org/officeDocument/2006/relationships/image" Target="../media/image50.png"/><Relationship Id="rId5" Type="http://schemas.openxmlformats.org/officeDocument/2006/relationships/image" Target="../media/image34.png"/><Relationship Id="rId6"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45.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40.jp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nvSpPr>
        <p:spPr>
          <a:xfrm>
            <a:off x="4384100" y="2984709"/>
            <a:ext cx="4400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rgbClr val="76A5AF"/>
                </a:solidFill>
                <a:latin typeface="Poppins Light"/>
                <a:ea typeface="Poppins Light"/>
                <a:cs typeface="Poppins Light"/>
                <a:sym typeface="Poppins Light"/>
              </a:rPr>
              <a:t>The way you think determines your behaviour</a:t>
            </a:r>
            <a:endParaRPr sz="1400">
              <a:solidFill>
                <a:srgbClr val="76A5AF"/>
              </a:solidFill>
              <a:latin typeface="Poppins Light"/>
              <a:ea typeface="Poppins Light"/>
              <a:cs typeface="Poppins Light"/>
              <a:sym typeface="Poppins Light"/>
            </a:endParaRPr>
          </a:p>
        </p:txBody>
      </p:sp>
      <p:sp>
        <p:nvSpPr>
          <p:cNvPr id="245" name="Google Shape;245;p35"/>
          <p:cNvSpPr txBox="1"/>
          <p:nvPr/>
        </p:nvSpPr>
        <p:spPr>
          <a:xfrm>
            <a:off x="3600300" y="1978375"/>
            <a:ext cx="5543700" cy="923400"/>
          </a:xfrm>
          <a:prstGeom prst="rect">
            <a:avLst/>
          </a:prstGeom>
          <a:noFill/>
          <a:ln>
            <a:noFill/>
          </a:ln>
        </p:spPr>
        <p:txBody>
          <a:bodyPr anchorCtr="0" anchor="ctr" bIns="0" lIns="0" spcFirstLastPara="1" rIns="243000" wrap="square" tIns="0">
            <a:spAutoFit/>
          </a:bodyPr>
          <a:lstStyle/>
          <a:p>
            <a:pPr indent="0" lvl="0" marL="0" marR="0" rtl="0" algn="l">
              <a:spcBef>
                <a:spcPts val="0"/>
              </a:spcBef>
              <a:spcAft>
                <a:spcPts val="0"/>
              </a:spcAft>
              <a:buNone/>
            </a:pPr>
            <a:r>
              <a:rPr b="1" i="1" lang="ko" sz="6000">
                <a:solidFill>
                  <a:srgbClr val="6AA84F"/>
                </a:solidFill>
                <a:latin typeface="Bebas Neue"/>
                <a:ea typeface="Bebas Neue"/>
                <a:cs typeface="Bebas Neue"/>
                <a:sym typeface="Bebas Neue"/>
              </a:rPr>
              <a:t>SuStainStainable</a:t>
            </a:r>
            <a:r>
              <a:rPr b="1" i="1" lang="ko" sz="4300">
                <a:solidFill>
                  <a:srgbClr val="76A5AF"/>
                </a:solidFill>
                <a:latin typeface="Bebas Neue"/>
                <a:ea typeface="Bebas Neue"/>
                <a:cs typeface="Bebas Neue"/>
                <a:sym typeface="Bebas Neue"/>
              </a:rPr>
              <a:t>use</a:t>
            </a:r>
            <a:endParaRPr b="1" i="1" sz="4300">
              <a:solidFill>
                <a:srgbClr val="76A5AF"/>
              </a:solidFill>
              <a:latin typeface="Bebas Neue"/>
              <a:ea typeface="Bebas Neue"/>
              <a:cs typeface="Bebas Neue"/>
              <a:sym typeface="Bebas Neue"/>
            </a:endParaRPr>
          </a:p>
        </p:txBody>
      </p:sp>
      <p:pic>
        <p:nvPicPr>
          <p:cNvPr id="246" name="Google Shape;246;p35"/>
          <p:cNvPicPr preferRelativeResize="0"/>
          <p:nvPr/>
        </p:nvPicPr>
        <p:blipFill>
          <a:blip r:embed="rId3">
            <a:alphaModFix/>
          </a:blip>
          <a:stretch>
            <a:fillRect/>
          </a:stretch>
        </p:blipFill>
        <p:spPr>
          <a:xfrm rot="-10">
            <a:off x="524561" y="1186463"/>
            <a:ext cx="2734676" cy="2770575"/>
          </a:xfrm>
          <a:prstGeom prst="rect">
            <a:avLst/>
          </a:prstGeom>
          <a:noFill/>
          <a:ln>
            <a:noFill/>
          </a:ln>
          <a:effectLst>
            <a:outerShdw blurRad="57150" rotWithShape="0" algn="bl" dir="5400000" dist="19050">
              <a:srgbClr val="20124D">
                <a:alpha val="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grpSp>
        <p:nvGrpSpPr>
          <p:cNvPr id="352" name="Google Shape;352;p44"/>
          <p:cNvGrpSpPr/>
          <p:nvPr/>
        </p:nvGrpSpPr>
        <p:grpSpPr>
          <a:xfrm rot="10799256">
            <a:off x="803285" y="1952390"/>
            <a:ext cx="733750" cy="485901"/>
            <a:chOff x="621403" y="597265"/>
            <a:chExt cx="1588204" cy="1118814"/>
          </a:xfrm>
        </p:grpSpPr>
        <p:sp>
          <p:nvSpPr>
            <p:cNvPr id="353" name="Google Shape;353;p44"/>
            <p:cNvSpPr/>
            <p:nvPr/>
          </p:nvSpPr>
          <p:spPr>
            <a:xfrm>
              <a:off x="1448058"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cap="flat" cmpd="sng" w="28575">
              <a:solidFill>
                <a:srgbClr val="93C47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93C47D"/>
                </a:solidFill>
                <a:latin typeface="Arial"/>
                <a:ea typeface="Arial"/>
                <a:cs typeface="Arial"/>
                <a:sym typeface="Arial"/>
              </a:endParaRPr>
            </a:p>
          </p:txBody>
        </p:sp>
        <p:sp>
          <p:nvSpPr>
            <p:cNvPr id="354" name="Google Shape;354;p44"/>
            <p:cNvSpPr/>
            <p:nvPr/>
          </p:nvSpPr>
          <p:spPr>
            <a:xfrm>
              <a:off x="621403"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cap="flat" cmpd="sng" w="28575">
              <a:solidFill>
                <a:srgbClr val="93C47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93C47D"/>
                </a:solidFill>
                <a:latin typeface="Arial"/>
                <a:ea typeface="Arial"/>
                <a:cs typeface="Arial"/>
                <a:sym typeface="Arial"/>
              </a:endParaRPr>
            </a:p>
          </p:txBody>
        </p:sp>
      </p:grpSp>
      <p:grpSp>
        <p:nvGrpSpPr>
          <p:cNvPr id="355" name="Google Shape;355;p44"/>
          <p:cNvGrpSpPr/>
          <p:nvPr/>
        </p:nvGrpSpPr>
        <p:grpSpPr>
          <a:xfrm>
            <a:off x="7676392" y="3364627"/>
            <a:ext cx="664346" cy="486125"/>
            <a:chOff x="621403" y="597265"/>
            <a:chExt cx="1588204" cy="1118814"/>
          </a:xfrm>
        </p:grpSpPr>
        <p:sp>
          <p:nvSpPr>
            <p:cNvPr id="356" name="Google Shape;356;p44"/>
            <p:cNvSpPr/>
            <p:nvPr/>
          </p:nvSpPr>
          <p:spPr>
            <a:xfrm>
              <a:off x="1448058"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cap="flat" cmpd="sng" w="28575">
              <a:solidFill>
                <a:srgbClr val="93C47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93C47D"/>
                </a:solidFill>
                <a:latin typeface="Arial"/>
                <a:ea typeface="Arial"/>
                <a:cs typeface="Arial"/>
                <a:sym typeface="Arial"/>
              </a:endParaRPr>
            </a:p>
          </p:txBody>
        </p:sp>
        <p:sp>
          <p:nvSpPr>
            <p:cNvPr id="357" name="Google Shape;357;p44"/>
            <p:cNvSpPr/>
            <p:nvPr/>
          </p:nvSpPr>
          <p:spPr>
            <a:xfrm>
              <a:off x="621403"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cap="flat" cmpd="sng" w="28575">
              <a:solidFill>
                <a:srgbClr val="93C47D"/>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93C47D"/>
                </a:solidFill>
                <a:latin typeface="Arial"/>
                <a:ea typeface="Arial"/>
                <a:cs typeface="Arial"/>
                <a:sym typeface="Arial"/>
              </a:endParaRPr>
            </a:p>
          </p:txBody>
        </p:sp>
      </p:grpSp>
      <p:sp>
        <p:nvSpPr>
          <p:cNvPr id="358" name="Google Shape;358;p44"/>
          <p:cNvSpPr txBox="1"/>
          <p:nvPr>
            <p:ph type="title"/>
          </p:nvPr>
        </p:nvSpPr>
        <p:spPr>
          <a:xfrm>
            <a:off x="1109400" y="2351075"/>
            <a:ext cx="6562500" cy="130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i="1" sz="3100">
              <a:solidFill>
                <a:srgbClr val="6AA84F"/>
              </a:solidFill>
              <a:latin typeface="Bebas Neue"/>
              <a:ea typeface="Bebas Neue"/>
              <a:cs typeface="Bebas Neue"/>
              <a:sym typeface="Bebas Neue"/>
            </a:endParaRPr>
          </a:p>
          <a:p>
            <a:pPr indent="0" lvl="0" marL="0" rtl="0" algn="l">
              <a:spcBef>
                <a:spcPts val="0"/>
              </a:spcBef>
              <a:spcAft>
                <a:spcPts val="0"/>
              </a:spcAft>
              <a:buNone/>
            </a:pPr>
            <a:r>
              <a:rPr b="1" i="1" lang="ko" sz="3100">
                <a:solidFill>
                  <a:srgbClr val="6AA84F"/>
                </a:solidFill>
                <a:latin typeface="Bebas Neue"/>
                <a:ea typeface="Bebas Neue"/>
                <a:cs typeface="Bebas Neue"/>
                <a:sym typeface="Bebas Neue"/>
              </a:rPr>
              <a:t>        1. What is the </a:t>
            </a:r>
            <a:r>
              <a:rPr b="1" i="1" lang="ko" sz="3400">
                <a:solidFill>
                  <a:srgbClr val="76A5AF"/>
                </a:solidFill>
                <a:latin typeface="Bebas Neue"/>
                <a:ea typeface="Bebas Neue"/>
                <a:cs typeface="Bebas Neue"/>
                <a:sym typeface="Bebas Neue"/>
              </a:rPr>
              <a:t>value</a:t>
            </a:r>
            <a:r>
              <a:rPr b="1" i="1" lang="ko" sz="3300">
                <a:solidFill>
                  <a:srgbClr val="6AA84F"/>
                </a:solidFill>
                <a:latin typeface="Bebas Neue"/>
                <a:ea typeface="Bebas Neue"/>
                <a:cs typeface="Bebas Neue"/>
                <a:sym typeface="Bebas Neue"/>
              </a:rPr>
              <a:t> </a:t>
            </a:r>
            <a:r>
              <a:rPr b="1" i="1" lang="ko" sz="3100">
                <a:solidFill>
                  <a:srgbClr val="6AA84F"/>
                </a:solidFill>
                <a:latin typeface="Bebas Neue"/>
                <a:ea typeface="Bebas Neue"/>
                <a:cs typeface="Bebas Neue"/>
                <a:sym typeface="Bebas Neue"/>
              </a:rPr>
              <a:t>of data？</a:t>
            </a:r>
            <a:endParaRPr b="1" i="1" sz="3100">
              <a:solidFill>
                <a:srgbClr val="6AA84F"/>
              </a:solidFill>
              <a:latin typeface="Bebas Neue"/>
              <a:ea typeface="Bebas Neue"/>
              <a:cs typeface="Bebas Neue"/>
              <a:sym typeface="Bebas Neue"/>
            </a:endParaRPr>
          </a:p>
          <a:p>
            <a:pPr indent="0" lvl="0" marL="457200" rtl="0" algn="l">
              <a:lnSpc>
                <a:spcPct val="115000"/>
              </a:lnSpc>
              <a:spcBef>
                <a:spcPts val="0"/>
              </a:spcBef>
              <a:spcAft>
                <a:spcPts val="0"/>
              </a:spcAft>
              <a:buNone/>
            </a:pPr>
            <a:r>
              <a:rPr b="1" i="1" lang="ko" sz="3100">
                <a:solidFill>
                  <a:srgbClr val="6AA84F"/>
                </a:solidFill>
                <a:latin typeface="Bebas Neue"/>
                <a:ea typeface="Bebas Neue"/>
                <a:cs typeface="Bebas Neue"/>
                <a:sym typeface="Bebas Neue"/>
              </a:rPr>
              <a:t>2. How to </a:t>
            </a:r>
            <a:r>
              <a:rPr b="1" i="1" lang="ko" sz="3400">
                <a:solidFill>
                  <a:srgbClr val="76A5AF"/>
                </a:solidFill>
                <a:latin typeface="Bebas Neue"/>
                <a:ea typeface="Bebas Neue"/>
                <a:cs typeface="Bebas Neue"/>
                <a:sym typeface="Bebas Neue"/>
              </a:rPr>
              <a:t>Motivate</a:t>
            </a:r>
            <a:r>
              <a:rPr b="1" i="1" lang="ko" sz="3300">
                <a:solidFill>
                  <a:srgbClr val="6AA84F"/>
                </a:solidFill>
                <a:latin typeface="Bebas Neue"/>
                <a:ea typeface="Bebas Neue"/>
                <a:cs typeface="Bebas Neue"/>
                <a:sym typeface="Bebas Neue"/>
              </a:rPr>
              <a:t> </a:t>
            </a:r>
            <a:r>
              <a:rPr b="1" i="1" lang="ko" sz="3100">
                <a:solidFill>
                  <a:srgbClr val="6AA84F"/>
                </a:solidFill>
                <a:latin typeface="Bebas Neue"/>
                <a:ea typeface="Bebas Neue"/>
                <a:cs typeface="Bebas Neue"/>
                <a:sym typeface="Bebas Neue"/>
              </a:rPr>
              <a:t>people to </a:t>
            </a:r>
            <a:r>
              <a:rPr b="1" i="1" lang="ko" sz="3400">
                <a:solidFill>
                  <a:srgbClr val="76A5AF"/>
                </a:solidFill>
                <a:latin typeface="Bebas Neue"/>
                <a:ea typeface="Bebas Neue"/>
                <a:cs typeface="Bebas Neue"/>
                <a:sym typeface="Bebas Neue"/>
              </a:rPr>
              <a:t>use the data?</a:t>
            </a:r>
            <a:endParaRPr sz="1700">
              <a:solidFill>
                <a:srgbClr val="76A5AF"/>
              </a:solidFill>
            </a:endParaRPr>
          </a:p>
          <a:p>
            <a:pPr indent="0" lvl="0" marL="0" rtl="0" algn="l">
              <a:spcBef>
                <a:spcPts val="1600"/>
              </a:spcBef>
              <a:spcAft>
                <a:spcPts val="0"/>
              </a:spcAft>
              <a:buNone/>
            </a:pPr>
            <a:r>
              <a:t/>
            </a:r>
            <a:endParaRPr/>
          </a:p>
          <a:p>
            <a:pPr indent="0" lvl="0" marL="0" rtl="0" algn="l">
              <a:spcBef>
                <a:spcPts val="0"/>
              </a:spcBef>
              <a:spcAft>
                <a:spcPts val="0"/>
              </a:spcAft>
              <a:buNone/>
            </a:pPr>
            <a:r>
              <a:t/>
            </a:r>
            <a:endParaRPr/>
          </a:p>
        </p:txBody>
      </p:sp>
      <p:sp>
        <p:nvSpPr>
          <p:cNvPr id="359" name="Google Shape;359;p44"/>
          <p:cNvSpPr txBox="1"/>
          <p:nvPr/>
        </p:nvSpPr>
        <p:spPr>
          <a:xfrm>
            <a:off x="3511725" y="766275"/>
            <a:ext cx="2005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ko" sz="4000" u="sng">
                <a:solidFill>
                  <a:srgbClr val="76A5AF"/>
                </a:solidFill>
                <a:latin typeface="Bebas Neue"/>
                <a:ea typeface="Bebas Neue"/>
                <a:cs typeface="Bebas Neue"/>
                <a:sym typeface="Bebas Neue"/>
              </a:rPr>
              <a:t>QUESTIONs!</a:t>
            </a:r>
            <a:endParaRPr b="1" i="1" sz="4000" u="sng">
              <a:solidFill>
                <a:srgbClr val="76A5AF"/>
              </a:solidFill>
              <a:latin typeface="Bebas Neue"/>
              <a:ea typeface="Bebas Neue"/>
              <a:cs typeface="Bebas Neue"/>
              <a:sym typeface="Bebas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5"/>
          <p:cNvSpPr/>
          <p:nvPr/>
        </p:nvSpPr>
        <p:spPr>
          <a:xfrm>
            <a:off x="2941718" y="1983146"/>
            <a:ext cx="1100100" cy="623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sz="4500">
                <a:solidFill>
                  <a:srgbClr val="6AA84F"/>
                </a:solidFill>
                <a:latin typeface="Bebas Neue"/>
                <a:ea typeface="Bebas Neue"/>
                <a:cs typeface="Bebas Neue"/>
                <a:sym typeface="Bebas Neue"/>
              </a:rPr>
              <a:t>03. </a:t>
            </a:r>
            <a:endParaRPr b="1" i="1" sz="4500">
              <a:solidFill>
                <a:srgbClr val="6AA84F"/>
              </a:solidFill>
              <a:latin typeface="Bebas Neue"/>
              <a:ea typeface="Bebas Neue"/>
              <a:cs typeface="Bebas Neue"/>
              <a:sym typeface="Bebas Neue"/>
            </a:endParaRPr>
          </a:p>
        </p:txBody>
      </p:sp>
      <p:sp>
        <p:nvSpPr>
          <p:cNvPr id="365" name="Google Shape;365;p45"/>
          <p:cNvSpPr/>
          <p:nvPr/>
        </p:nvSpPr>
        <p:spPr>
          <a:xfrm>
            <a:off x="3723743" y="1983146"/>
            <a:ext cx="2957400" cy="11772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i="1" lang="ko" sz="4500">
                <a:solidFill>
                  <a:srgbClr val="6AA84F"/>
                </a:solidFill>
                <a:latin typeface="Bebas Neue"/>
                <a:ea typeface="Bebas Neue"/>
                <a:cs typeface="Bebas Neue"/>
                <a:sym typeface="Bebas Neue"/>
              </a:rPr>
              <a:t>Our solution</a:t>
            </a:r>
            <a:endParaRPr b="1" i="1" sz="4500">
              <a:solidFill>
                <a:srgbClr val="6AA84F"/>
              </a:solidFill>
              <a:latin typeface="Bebas Neue"/>
              <a:ea typeface="Bebas Neue"/>
              <a:cs typeface="Bebas Neue"/>
              <a:sym typeface="Bebas Neue"/>
            </a:endParaRPr>
          </a:p>
        </p:txBody>
      </p:sp>
      <p:sp>
        <p:nvSpPr>
          <p:cNvPr id="366" name="Google Shape;366;p45"/>
          <p:cNvSpPr txBox="1"/>
          <p:nvPr/>
        </p:nvSpPr>
        <p:spPr>
          <a:xfrm>
            <a:off x="1441950" y="2778800"/>
            <a:ext cx="6260100" cy="7158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Font typeface="Arial"/>
              <a:buNone/>
            </a:pPr>
            <a:r>
              <a:rPr lang="ko">
                <a:solidFill>
                  <a:srgbClr val="76A5AF"/>
                </a:solidFill>
                <a:latin typeface="Poppins Light"/>
                <a:ea typeface="Poppins Light"/>
                <a:cs typeface="Poppins Light"/>
                <a:sym typeface="Poppins Light"/>
              </a:rPr>
              <a:t>Diverse solutions that combine machine learning, data visualization platforms, and social action</a:t>
            </a:r>
            <a:endParaRPr>
              <a:solidFill>
                <a:srgbClr val="76A5AF"/>
              </a:solidFill>
              <a:latin typeface="Poppins Light"/>
              <a:ea typeface="Poppins Light"/>
              <a:cs typeface="Poppins Light"/>
              <a:sym typeface="Poppins Light"/>
            </a:endParaRPr>
          </a:p>
          <a:p>
            <a:pPr indent="0" lvl="0" marL="0" rtl="0" algn="l">
              <a:spcBef>
                <a:spcPts val="0"/>
              </a:spcBef>
              <a:spcAft>
                <a:spcPts val="0"/>
              </a:spcAft>
              <a:buClr>
                <a:schemeClr val="dk1"/>
              </a:buClr>
              <a:buFont typeface="Arial"/>
              <a:buNone/>
            </a:pPr>
            <a:r>
              <a:t/>
            </a:r>
            <a:endParaRPr>
              <a:solidFill>
                <a:srgbClr val="76A5AF"/>
              </a:solidFill>
              <a:latin typeface="Poppins Light"/>
              <a:ea typeface="Poppins Light"/>
              <a:cs typeface="Poppins Light"/>
              <a:sym typeface="Poppi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46"/>
          <p:cNvPicPr preferRelativeResize="0"/>
          <p:nvPr>
            <p:ph idx="2" type="pic"/>
          </p:nvPr>
        </p:nvPicPr>
        <p:blipFill rotWithShape="1">
          <a:blip r:embed="rId3">
            <a:alphaModFix/>
          </a:blip>
          <a:srcRect b="0" l="806" r="806" t="0"/>
          <a:stretch/>
        </p:blipFill>
        <p:spPr>
          <a:xfrm>
            <a:off x="5825425" y="829425"/>
            <a:ext cx="1767000" cy="3630000"/>
          </a:xfrm>
          <a:prstGeom prst="roundRect">
            <a:avLst>
              <a:gd fmla="val 13456" name="adj"/>
            </a:avLst>
          </a:prstGeom>
          <a:solidFill>
            <a:srgbClr val="F2F2F2"/>
          </a:solidFill>
          <a:ln>
            <a:noFill/>
          </a:ln>
        </p:spPr>
      </p:pic>
      <p:sp>
        <p:nvSpPr>
          <p:cNvPr id="372" name="Google Shape;372;p46"/>
          <p:cNvSpPr/>
          <p:nvPr/>
        </p:nvSpPr>
        <p:spPr>
          <a:xfrm>
            <a:off x="1293295" y="1162062"/>
            <a:ext cx="2978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sz="3100">
                <a:solidFill>
                  <a:srgbClr val="6AA84F"/>
                </a:solidFill>
                <a:latin typeface="Bebas Neue"/>
                <a:ea typeface="Bebas Neue"/>
                <a:cs typeface="Bebas Neue"/>
                <a:sym typeface="Bebas Neue"/>
              </a:rPr>
              <a:t>Data Visualization</a:t>
            </a:r>
            <a:endParaRPr b="1" i="1" sz="3100">
              <a:solidFill>
                <a:srgbClr val="6AA84F"/>
              </a:solidFill>
              <a:latin typeface="Bebas Neue"/>
              <a:ea typeface="Bebas Neue"/>
              <a:cs typeface="Bebas Neue"/>
              <a:sym typeface="Bebas Neue"/>
            </a:endParaRPr>
          </a:p>
        </p:txBody>
      </p:sp>
      <p:sp>
        <p:nvSpPr>
          <p:cNvPr id="373" name="Google Shape;373;p46"/>
          <p:cNvSpPr txBox="1"/>
          <p:nvPr/>
        </p:nvSpPr>
        <p:spPr>
          <a:xfrm>
            <a:off x="1208000" y="1972650"/>
            <a:ext cx="2911800" cy="2008800"/>
          </a:xfrm>
          <a:prstGeom prst="rect">
            <a:avLst/>
          </a:prstGeom>
          <a:noFill/>
          <a:ln>
            <a:noFill/>
          </a:ln>
        </p:spPr>
        <p:txBody>
          <a:bodyPr anchorCtr="0" anchor="t" bIns="34275" lIns="68575" spcFirstLastPara="1" rIns="68575" wrap="square" tIns="34275">
            <a:spAutoFit/>
          </a:bodyPr>
          <a:lstStyle/>
          <a:p>
            <a:pPr indent="-317500" lvl="0" marL="457200" rtl="0" algn="l">
              <a:spcBef>
                <a:spcPts val="0"/>
              </a:spcBef>
              <a:spcAft>
                <a:spcPts val="0"/>
              </a:spcAft>
              <a:buClr>
                <a:srgbClr val="76A5AF"/>
              </a:buClr>
              <a:buSzPts val="1400"/>
              <a:buChar char="●"/>
            </a:pPr>
            <a:r>
              <a:rPr lang="ko">
                <a:solidFill>
                  <a:srgbClr val="76A5AF"/>
                </a:solidFill>
              </a:rPr>
              <a:t>Visualizing data allows users to see their electricity consumption habits easily</a:t>
            </a:r>
            <a:endParaRPr>
              <a:solidFill>
                <a:srgbClr val="76A5AF"/>
              </a:solidFill>
            </a:endParaRPr>
          </a:p>
          <a:p>
            <a:pPr indent="0" lvl="0" marL="457200" rtl="0" algn="l">
              <a:spcBef>
                <a:spcPts val="0"/>
              </a:spcBef>
              <a:spcAft>
                <a:spcPts val="0"/>
              </a:spcAft>
              <a:buClr>
                <a:schemeClr val="dk1"/>
              </a:buClr>
              <a:buSzPts val="1100"/>
              <a:buFont typeface="Arial"/>
              <a:buNone/>
            </a:pPr>
            <a:r>
              <a:t/>
            </a:r>
            <a:endParaRPr>
              <a:solidFill>
                <a:srgbClr val="76A5AF"/>
              </a:solidFill>
            </a:endParaRPr>
          </a:p>
          <a:p>
            <a:pPr indent="0" lvl="0" marL="457200" rtl="0" algn="l">
              <a:spcBef>
                <a:spcPts val="0"/>
              </a:spcBef>
              <a:spcAft>
                <a:spcPts val="0"/>
              </a:spcAft>
              <a:buClr>
                <a:schemeClr val="dk1"/>
              </a:buClr>
              <a:buSzPts val="1100"/>
              <a:buFont typeface="Arial"/>
              <a:buNone/>
            </a:pPr>
            <a:r>
              <a:t/>
            </a:r>
            <a:endParaRPr>
              <a:solidFill>
                <a:srgbClr val="76A5AF"/>
              </a:solidFill>
            </a:endParaRPr>
          </a:p>
          <a:p>
            <a:pPr indent="-317500" lvl="0" marL="457200" rtl="0" algn="l">
              <a:spcBef>
                <a:spcPts val="0"/>
              </a:spcBef>
              <a:spcAft>
                <a:spcPts val="0"/>
              </a:spcAft>
              <a:buClr>
                <a:srgbClr val="76A5AF"/>
              </a:buClr>
              <a:buSzPts val="1400"/>
              <a:buChar char="●"/>
            </a:pPr>
            <a:r>
              <a:rPr lang="ko">
                <a:solidFill>
                  <a:srgbClr val="76A5AF"/>
                </a:solidFill>
              </a:rPr>
              <a:t>With features such as Oasis, the application aims to raise awareness about energy conservation </a:t>
            </a:r>
            <a:endParaRPr>
              <a:solidFill>
                <a:srgbClr val="76A5AF"/>
              </a:solidFill>
            </a:endParaRPr>
          </a:p>
        </p:txBody>
      </p:sp>
      <p:sp>
        <p:nvSpPr>
          <p:cNvPr id="374" name="Google Shape;374;p46"/>
          <p:cNvSpPr txBox="1"/>
          <p:nvPr/>
        </p:nvSpPr>
        <p:spPr>
          <a:xfrm>
            <a:off x="6376825" y="1922575"/>
            <a:ext cx="100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u="sng">
                <a:solidFill>
                  <a:schemeClr val="hlink"/>
                </a:solidFill>
                <a:hlinkClick r:id="rId4"/>
              </a:rPr>
              <a:t>play</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7"/>
          <p:cNvSpPr/>
          <p:nvPr/>
        </p:nvSpPr>
        <p:spPr>
          <a:xfrm>
            <a:off x="580628" y="1207985"/>
            <a:ext cx="2247300" cy="1066800"/>
          </a:xfrm>
          <a:prstGeom prst="homePlate">
            <a:avLst>
              <a:gd fmla="val 50000" name="adj"/>
            </a:avLst>
          </a:prstGeom>
          <a:solidFill>
            <a:srgbClr val="76A5A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1" lang="ko" sz="2200">
                <a:solidFill>
                  <a:schemeClr val="lt1"/>
                </a:solidFill>
                <a:latin typeface="Bebas Neue"/>
                <a:ea typeface="Bebas Neue"/>
                <a:cs typeface="Bebas Neue"/>
                <a:sym typeface="Bebas Neue"/>
              </a:rPr>
              <a:t>Data </a:t>
            </a:r>
            <a:endParaRPr b="1" i="1" sz="2200">
              <a:solidFill>
                <a:schemeClr val="lt1"/>
              </a:solidFill>
              <a:latin typeface="Bebas Neue"/>
              <a:ea typeface="Bebas Neue"/>
              <a:cs typeface="Bebas Neue"/>
              <a:sym typeface="Bebas Neue"/>
            </a:endParaRPr>
          </a:p>
          <a:p>
            <a:pPr indent="0" lvl="0" marL="0" marR="0" rtl="0" algn="ctr">
              <a:spcBef>
                <a:spcPts val="0"/>
              </a:spcBef>
              <a:spcAft>
                <a:spcPts val="0"/>
              </a:spcAft>
              <a:buNone/>
            </a:pPr>
            <a:r>
              <a:rPr b="1" i="1" lang="ko" sz="2200">
                <a:solidFill>
                  <a:schemeClr val="lt1"/>
                </a:solidFill>
                <a:latin typeface="Bebas Neue"/>
                <a:ea typeface="Bebas Neue"/>
                <a:cs typeface="Bebas Neue"/>
                <a:sym typeface="Bebas Neue"/>
              </a:rPr>
              <a:t>Collection</a:t>
            </a:r>
            <a:endParaRPr b="1" i="1" sz="2200">
              <a:solidFill>
                <a:schemeClr val="lt1"/>
              </a:solidFill>
              <a:latin typeface="Bebas Neue"/>
              <a:ea typeface="Bebas Neue"/>
              <a:cs typeface="Bebas Neue"/>
              <a:sym typeface="Bebas Neue"/>
            </a:endParaRPr>
          </a:p>
        </p:txBody>
      </p:sp>
      <p:sp>
        <p:nvSpPr>
          <p:cNvPr id="380" name="Google Shape;380;p47"/>
          <p:cNvSpPr/>
          <p:nvPr/>
        </p:nvSpPr>
        <p:spPr>
          <a:xfrm>
            <a:off x="2549542" y="1207985"/>
            <a:ext cx="2247300" cy="1066800"/>
          </a:xfrm>
          <a:prstGeom prst="chevron">
            <a:avLst>
              <a:gd fmla="val 50000" name="adj"/>
            </a:avLst>
          </a:prstGeom>
          <a:solidFill>
            <a:srgbClr val="93C47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1" i="1" sz="1800">
              <a:solidFill>
                <a:srgbClr val="1C2823"/>
              </a:solidFill>
              <a:latin typeface="Bebas Neue"/>
              <a:ea typeface="Bebas Neue"/>
              <a:cs typeface="Bebas Neue"/>
              <a:sym typeface="Bebas Neue"/>
            </a:endParaRPr>
          </a:p>
          <a:p>
            <a:pPr indent="0" lvl="0" marL="0" marR="0" rtl="0" algn="l">
              <a:spcBef>
                <a:spcPts val="0"/>
              </a:spcBef>
              <a:spcAft>
                <a:spcPts val="0"/>
              </a:spcAft>
              <a:buNone/>
            </a:pPr>
            <a:r>
              <a:t/>
            </a:r>
            <a:endParaRPr b="1" i="1" sz="1800">
              <a:solidFill>
                <a:srgbClr val="1C2823"/>
              </a:solidFill>
              <a:latin typeface="Bebas Neue"/>
              <a:ea typeface="Bebas Neue"/>
              <a:cs typeface="Bebas Neue"/>
              <a:sym typeface="Bebas Neue"/>
            </a:endParaRPr>
          </a:p>
          <a:p>
            <a:pPr indent="0" lvl="0" marL="0" marR="0" rtl="0" algn="ctr">
              <a:spcBef>
                <a:spcPts val="0"/>
              </a:spcBef>
              <a:spcAft>
                <a:spcPts val="0"/>
              </a:spcAft>
              <a:buNone/>
            </a:pPr>
            <a:r>
              <a:rPr b="1" i="1" lang="ko" sz="2200">
                <a:solidFill>
                  <a:schemeClr val="lt1"/>
                </a:solidFill>
                <a:latin typeface="Bebas Neue"/>
                <a:ea typeface="Bebas Neue"/>
                <a:cs typeface="Bebas Neue"/>
                <a:sym typeface="Bebas Neue"/>
              </a:rPr>
              <a:t>Data Cleaning</a:t>
            </a:r>
            <a:endParaRPr b="1" i="1">
              <a:solidFill>
                <a:srgbClr val="1C2823"/>
              </a:solidFill>
              <a:latin typeface="Bebas Neue"/>
              <a:ea typeface="Bebas Neue"/>
              <a:cs typeface="Bebas Neue"/>
              <a:sym typeface="Bebas Neue"/>
            </a:endParaRPr>
          </a:p>
          <a:p>
            <a:pPr indent="0" lvl="0" marL="0" marR="0" rtl="0" algn="ctr">
              <a:spcBef>
                <a:spcPts val="0"/>
              </a:spcBef>
              <a:spcAft>
                <a:spcPts val="0"/>
              </a:spcAft>
              <a:buClr>
                <a:schemeClr val="dk1"/>
              </a:buClr>
              <a:buSzPts val="1100"/>
              <a:buFont typeface="Arial"/>
              <a:buNone/>
            </a:pPr>
            <a:r>
              <a:t/>
            </a:r>
            <a:endParaRPr b="1" i="1" sz="1800">
              <a:solidFill>
                <a:srgbClr val="1C2823"/>
              </a:solidFill>
              <a:latin typeface="Bebas Neue"/>
              <a:ea typeface="Bebas Neue"/>
              <a:cs typeface="Bebas Neue"/>
              <a:sym typeface="Bebas Neue"/>
            </a:endParaRPr>
          </a:p>
          <a:p>
            <a:pPr indent="0" lvl="0" marL="0" marR="0" rtl="0" algn="ctr">
              <a:spcBef>
                <a:spcPts val="0"/>
              </a:spcBef>
              <a:spcAft>
                <a:spcPts val="0"/>
              </a:spcAft>
              <a:buNone/>
            </a:pPr>
            <a:r>
              <a:t/>
            </a:r>
            <a:endParaRPr b="1" i="1" sz="1800">
              <a:solidFill>
                <a:srgbClr val="1C2823"/>
              </a:solidFill>
              <a:latin typeface="Bebas Neue"/>
              <a:ea typeface="Bebas Neue"/>
              <a:cs typeface="Bebas Neue"/>
              <a:sym typeface="Bebas Neue"/>
            </a:endParaRPr>
          </a:p>
        </p:txBody>
      </p:sp>
      <p:sp>
        <p:nvSpPr>
          <p:cNvPr id="381" name="Google Shape;381;p47"/>
          <p:cNvSpPr/>
          <p:nvPr/>
        </p:nvSpPr>
        <p:spPr>
          <a:xfrm>
            <a:off x="4518455" y="1207985"/>
            <a:ext cx="2247300" cy="1066800"/>
          </a:xfrm>
          <a:prstGeom prst="chevron">
            <a:avLst>
              <a:gd fmla="val 50000" name="adj"/>
            </a:avLst>
          </a:prstGeom>
          <a:solidFill>
            <a:srgbClr val="76A5A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1" lang="ko" sz="1800">
                <a:solidFill>
                  <a:schemeClr val="lt1"/>
                </a:solidFill>
                <a:latin typeface="Bebas Neue"/>
                <a:ea typeface="Bebas Neue"/>
                <a:cs typeface="Bebas Neue"/>
                <a:sym typeface="Bebas Neue"/>
              </a:rPr>
              <a:t>Construction </a:t>
            </a:r>
            <a:endParaRPr b="1" i="1" sz="1800">
              <a:solidFill>
                <a:schemeClr val="lt1"/>
              </a:solidFill>
              <a:latin typeface="Bebas Neue"/>
              <a:ea typeface="Bebas Neue"/>
              <a:cs typeface="Bebas Neue"/>
              <a:sym typeface="Bebas Neue"/>
            </a:endParaRPr>
          </a:p>
          <a:p>
            <a:pPr indent="0" lvl="0" marL="0" marR="0" rtl="0" algn="ctr">
              <a:spcBef>
                <a:spcPts val="0"/>
              </a:spcBef>
              <a:spcAft>
                <a:spcPts val="0"/>
              </a:spcAft>
              <a:buNone/>
            </a:pPr>
            <a:r>
              <a:rPr b="1" i="1" lang="ko" sz="1800">
                <a:solidFill>
                  <a:schemeClr val="lt1"/>
                </a:solidFill>
                <a:latin typeface="Bebas Neue"/>
                <a:ea typeface="Bebas Neue"/>
                <a:cs typeface="Bebas Neue"/>
                <a:sym typeface="Bebas Neue"/>
              </a:rPr>
              <a:t>of Fourier model</a:t>
            </a:r>
            <a:endParaRPr b="1" i="1" sz="1000">
              <a:solidFill>
                <a:srgbClr val="1C2823"/>
              </a:solidFill>
              <a:latin typeface="Bebas Neue"/>
              <a:ea typeface="Bebas Neue"/>
              <a:cs typeface="Bebas Neue"/>
              <a:sym typeface="Bebas Neue"/>
            </a:endParaRPr>
          </a:p>
        </p:txBody>
      </p:sp>
      <p:sp>
        <p:nvSpPr>
          <p:cNvPr id="382" name="Google Shape;382;p47"/>
          <p:cNvSpPr/>
          <p:nvPr/>
        </p:nvSpPr>
        <p:spPr>
          <a:xfrm>
            <a:off x="6462481" y="1207985"/>
            <a:ext cx="2100891" cy="1066800"/>
          </a:xfrm>
          <a:custGeom>
            <a:rect b="b" l="l" r="r" t="t"/>
            <a:pathLst>
              <a:path extrusionOk="0" h="1422400" w="2801188">
                <a:moveTo>
                  <a:pt x="0" y="0"/>
                </a:moveTo>
                <a:lnTo>
                  <a:pt x="2801188" y="0"/>
                </a:lnTo>
                <a:lnTo>
                  <a:pt x="2801188" y="1422400"/>
                </a:lnTo>
                <a:lnTo>
                  <a:pt x="0" y="1422400"/>
                </a:lnTo>
                <a:lnTo>
                  <a:pt x="711200" y="711200"/>
                </a:lnTo>
                <a:lnTo>
                  <a:pt x="0" y="0"/>
                </a:lnTo>
                <a:close/>
              </a:path>
            </a:pathLst>
          </a:custGeom>
          <a:solidFill>
            <a:srgbClr val="93C47D"/>
          </a:solidFill>
          <a:ln>
            <a:noFill/>
          </a:ln>
        </p:spPr>
        <p:txBody>
          <a:bodyPr anchorCtr="0" anchor="ctr" bIns="34275" lIns="486000" spcFirstLastPara="1" rIns="68575" wrap="square" tIns="34275">
            <a:noAutofit/>
          </a:bodyPr>
          <a:lstStyle/>
          <a:p>
            <a:pPr indent="0" lvl="0" marL="0" marR="0" rtl="0" algn="ctr">
              <a:spcBef>
                <a:spcPts val="0"/>
              </a:spcBef>
              <a:spcAft>
                <a:spcPts val="0"/>
              </a:spcAft>
              <a:buNone/>
            </a:pPr>
            <a:r>
              <a:rPr b="1" i="1" lang="ko" sz="2200">
                <a:solidFill>
                  <a:schemeClr val="lt1"/>
                </a:solidFill>
                <a:latin typeface="Bebas Neue"/>
                <a:ea typeface="Bebas Neue"/>
                <a:cs typeface="Bebas Neue"/>
                <a:sym typeface="Bebas Neue"/>
              </a:rPr>
              <a:t>Prediction</a:t>
            </a:r>
            <a:endParaRPr b="1" i="1" sz="1800">
              <a:solidFill>
                <a:srgbClr val="1C2823"/>
              </a:solidFill>
              <a:latin typeface="Bebas Neue"/>
              <a:ea typeface="Bebas Neue"/>
              <a:cs typeface="Bebas Neue"/>
              <a:sym typeface="Bebas Neue"/>
            </a:endParaRPr>
          </a:p>
        </p:txBody>
      </p:sp>
      <p:sp>
        <p:nvSpPr>
          <p:cNvPr id="383" name="Google Shape;383;p47"/>
          <p:cNvSpPr/>
          <p:nvPr/>
        </p:nvSpPr>
        <p:spPr>
          <a:xfrm>
            <a:off x="580614" y="2409782"/>
            <a:ext cx="1785900" cy="1523400"/>
          </a:xfrm>
          <a:prstGeom prst="rect">
            <a:avLst/>
          </a:prstGeom>
          <a:noFill/>
          <a:ln>
            <a:noFill/>
          </a:ln>
        </p:spPr>
        <p:txBody>
          <a:bodyPr anchorCtr="0" anchor="t" bIns="34275" lIns="68575" spcFirstLastPara="1" rIns="68575" wrap="square" tIns="34275">
            <a:noAutofit/>
          </a:bodyPr>
          <a:lstStyle/>
          <a:p>
            <a:pPr indent="-234950" lvl="0" marL="215900" marR="0" rtl="0" algn="l">
              <a:spcBef>
                <a:spcPts val="0"/>
              </a:spcBef>
              <a:spcAft>
                <a:spcPts val="0"/>
              </a:spcAft>
              <a:buClr>
                <a:srgbClr val="93C47D"/>
              </a:buClr>
              <a:buSzPts val="1300"/>
              <a:buFont typeface="Noto Sans Symbols"/>
              <a:buChar char="▪"/>
            </a:pPr>
            <a:r>
              <a:rPr lang="ko" sz="1300">
                <a:solidFill>
                  <a:srgbClr val="93C47D"/>
                </a:solidFill>
                <a:latin typeface="Poppins Light"/>
                <a:ea typeface="Poppins Light"/>
                <a:cs typeface="Poppins Light"/>
                <a:sym typeface="Poppins Light"/>
              </a:rPr>
              <a:t>Obtain data  by recording and collecting the daily power consumption</a:t>
            </a:r>
            <a:endParaRPr sz="1300">
              <a:solidFill>
                <a:srgbClr val="93C47D"/>
              </a:solidFill>
              <a:latin typeface="Poppins Light"/>
              <a:ea typeface="Poppins Light"/>
              <a:cs typeface="Poppins Light"/>
              <a:sym typeface="Poppins Light"/>
            </a:endParaRPr>
          </a:p>
        </p:txBody>
      </p:sp>
      <p:sp>
        <p:nvSpPr>
          <p:cNvPr id="384" name="Google Shape;384;p47"/>
          <p:cNvSpPr/>
          <p:nvPr/>
        </p:nvSpPr>
        <p:spPr>
          <a:xfrm>
            <a:off x="2228450" y="2409725"/>
            <a:ext cx="2650500" cy="2480700"/>
          </a:xfrm>
          <a:prstGeom prst="rect">
            <a:avLst/>
          </a:prstGeom>
          <a:noFill/>
          <a:ln>
            <a:noFill/>
          </a:ln>
        </p:spPr>
        <p:txBody>
          <a:bodyPr anchorCtr="0" anchor="t" bIns="34275" lIns="68575" spcFirstLastPara="1" rIns="68575" wrap="square" tIns="34275">
            <a:noAutofit/>
          </a:bodyPr>
          <a:lstStyle/>
          <a:p>
            <a:pPr indent="-234950" lvl="0" marL="215900" marR="0" rtl="0" algn="l">
              <a:spcBef>
                <a:spcPts val="0"/>
              </a:spcBef>
              <a:spcAft>
                <a:spcPts val="0"/>
              </a:spcAft>
              <a:buClr>
                <a:srgbClr val="76A5AF"/>
              </a:buClr>
              <a:buSzPts val="1300"/>
              <a:buFont typeface="Noto Sans Symbols"/>
              <a:buChar char="▪"/>
            </a:pPr>
            <a:r>
              <a:rPr lang="ko" sz="1300">
                <a:solidFill>
                  <a:srgbClr val="76A5AF"/>
                </a:solidFill>
                <a:latin typeface="Poppins Light"/>
                <a:ea typeface="Poppins Light"/>
                <a:cs typeface="Poppins Light"/>
                <a:sym typeface="Poppins Light"/>
              </a:rPr>
              <a:t>Data repair by processing missing data and eliminating crippled data</a:t>
            </a:r>
            <a:endParaRPr sz="1300">
              <a:solidFill>
                <a:srgbClr val="76A5AF"/>
              </a:solidFill>
              <a:latin typeface="Poppins Light"/>
              <a:ea typeface="Poppins Light"/>
              <a:cs typeface="Poppins Light"/>
              <a:sym typeface="Poppins Light"/>
            </a:endParaRPr>
          </a:p>
          <a:p>
            <a:pPr indent="0" lvl="0" marL="457200" marR="0" rtl="0" algn="l">
              <a:spcBef>
                <a:spcPts val="0"/>
              </a:spcBef>
              <a:spcAft>
                <a:spcPts val="0"/>
              </a:spcAft>
              <a:buNone/>
            </a:pPr>
            <a:r>
              <a:t/>
            </a:r>
            <a:endParaRPr sz="1300">
              <a:solidFill>
                <a:srgbClr val="76A5AF"/>
              </a:solidFill>
              <a:latin typeface="Poppins Light"/>
              <a:ea typeface="Poppins Light"/>
              <a:cs typeface="Poppins Light"/>
              <a:sym typeface="Poppins Light"/>
            </a:endParaRPr>
          </a:p>
          <a:p>
            <a:pPr indent="-234950" lvl="0" marL="215900" marR="0" rtl="0" algn="l">
              <a:spcBef>
                <a:spcPts val="0"/>
              </a:spcBef>
              <a:spcAft>
                <a:spcPts val="0"/>
              </a:spcAft>
              <a:buClr>
                <a:srgbClr val="76A5AF"/>
              </a:buClr>
              <a:buSzPts val="1300"/>
              <a:buFont typeface="Noto Sans Symbols"/>
              <a:buChar char="▪"/>
            </a:pPr>
            <a:r>
              <a:rPr lang="ko" sz="1300">
                <a:solidFill>
                  <a:srgbClr val="76A5AF"/>
                </a:solidFill>
                <a:latin typeface="Poppins Light"/>
                <a:ea typeface="Poppins Light"/>
                <a:cs typeface="Poppins Light"/>
                <a:sym typeface="Poppins Light"/>
              </a:rPr>
              <a:t>Dealing with duplicate data</a:t>
            </a:r>
            <a:endParaRPr>
              <a:solidFill>
                <a:srgbClr val="76A5AF"/>
              </a:solidFill>
              <a:latin typeface="Poppins Light"/>
              <a:ea typeface="Poppins Light"/>
              <a:cs typeface="Poppins Light"/>
              <a:sym typeface="Poppins Light"/>
            </a:endParaRPr>
          </a:p>
          <a:p>
            <a:pPr indent="0" lvl="0" marL="457200" marR="0" rtl="0" algn="l">
              <a:spcBef>
                <a:spcPts val="0"/>
              </a:spcBef>
              <a:spcAft>
                <a:spcPts val="0"/>
              </a:spcAft>
              <a:buNone/>
            </a:pPr>
            <a:r>
              <a:t/>
            </a:r>
            <a:endParaRPr sz="1300">
              <a:solidFill>
                <a:srgbClr val="76A5AF"/>
              </a:solidFill>
              <a:latin typeface="Poppins Light"/>
              <a:ea typeface="Poppins Light"/>
              <a:cs typeface="Poppins Light"/>
              <a:sym typeface="Poppins Light"/>
            </a:endParaRPr>
          </a:p>
          <a:p>
            <a:pPr indent="-234950" lvl="0" marL="215900" marR="0" rtl="0" algn="l">
              <a:spcBef>
                <a:spcPts val="0"/>
              </a:spcBef>
              <a:spcAft>
                <a:spcPts val="0"/>
              </a:spcAft>
              <a:buClr>
                <a:srgbClr val="76A5AF"/>
              </a:buClr>
              <a:buSzPts val="1300"/>
              <a:buFont typeface="Noto Sans Symbols"/>
              <a:buChar char="▪"/>
            </a:pPr>
            <a:r>
              <a:rPr lang="ko" sz="1300">
                <a:solidFill>
                  <a:srgbClr val="76A5AF"/>
                </a:solidFill>
                <a:latin typeface="Poppins Light"/>
                <a:ea typeface="Poppins Light"/>
                <a:cs typeface="Poppins Light"/>
                <a:sym typeface="Poppins Light"/>
              </a:rPr>
              <a:t>Handle erroneous and unusable data to organize data format</a:t>
            </a:r>
            <a:endParaRPr sz="1300">
              <a:solidFill>
                <a:srgbClr val="76A5AF"/>
              </a:solidFill>
              <a:latin typeface="Poppins Light"/>
              <a:ea typeface="Poppins Light"/>
              <a:cs typeface="Poppins Light"/>
              <a:sym typeface="Poppins Light"/>
            </a:endParaRPr>
          </a:p>
          <a:p>
            <a:pPr indent="0" lvl="0" marL="457200" marR="0" rtl="0" algn="l">
              <a:spcBef>
                <a:spcPts val="0"/>
              </a:spcBef>
              <a:spcAft>
                <a:spcPts val="0"/>
              </a:spcAft>
              <a:buNone/>
            </a:pPr>
            <a:r>
              <a:t/>
            </a:r>
            <a:endParaRPr sz="1300">
              <a:solidFill>
                <a:schemeClr val="lt1"/>
              </a:solidFill>
              <a:latin typeface="Poppins Light"/>
              <a:ea typeface="Poppins Light"/>
              <a:cs typeface="Poppins Light"/>
              <a:sym typeface="Poppins Light"/>
            </a:endParaRPr>
          </a:p>
        </p:txBody>
      </p:sp>
      <p:sp>
        <p:nvSpPr>
          <p:cNvPr id="385" name="Google Shape;385;p47"/>
          <p:cNvSpPr/>
          <p:nvPr/>
        </p:nvSpPr>
        <p:spPr>
          <a:xfrm>
            <a:off x="4796850" y="2409775"/>
            <a:ext cx="1968900" cy="1523400"/>
          </a:xfrm>
          <a:prstGeom prst="rect">
            <a:avLst/>
          </a:prstGeom>
          <a:noFill/>
          <a:ln>
            <a:noFill/>
          </a:ln>
        </p:spPr>
        <p:txBody>
          <a:bodyPr anchorCtr="0" anchor="t" bIns="34275" lIns="68575" spcFirstLastPara="1" rIns="68575" wrap="square" tIns="34275">
            <a:noAutofit/>
          </a:bodyPr>
          <a:lstStyle/>
          <a:p>
            <a:pPr indent="-234950" lvl="0" marL="215900" marR="0" rtl="0" algn="l">
              <a:spcBef>
                <a:spcPts val="0"/>
              </a:spcBef>
              <a:spcAft>
                <a:spcPts val="0"/>
              </a:spcAft>
              <a:buClr>
                <a:srgbClr val="93C47D"/>
              </a:buClr>
              <a:buSzPts val="1300"/>
              <a:buFont typeface="Noto Sans Symbols"/>
              <a:buChar char="▪"/>
            </a:pPr>
            <a:r>
              <a:rPr lang="ko" sz="1300">
                <a:solidFill>
                  <a:srgbClr val="93C47D"/>
                </a:solidFill>
                <a:latin typeface="Poppins Light"/>
                <a:ea typeface="Poppins Light"/>
                <a:cs typeface="Poppins Light"/>
                <a:sym typeface="Poppins Light"/>
              </a:rPr>
              <a:t>Construct </a:t>
            </a:r>
            <a:r>
              <a:rPr lang="ko" sz="1300">
                <a:solidFill>
                  <a:srgbClr val="93C47D"/>
                </a:solidFill>
                <a:latin typeface="Poppins Light"/>
                <a:ea typeface="Poppins Light"/>
                <a:cs typeface="Poppins Light"/>
                <a:sym typeface="Poppins Light"/>
              </a:rPr>
              <a:t>Fourier fit models</a:t>
            </a:r>
            <a:r>
              <a:rPr lang="ko" sz="1300">
                <a:solidFill>
                  <a:srgbClr val="93C47D"/>
                </a:solidFill>
                <a:latin typeface="Poppins Light"/>
                <a:ea typeface="Poppins Light"/>
                <a:cs typeface="Poppins Light"/>
                <a:sym typeface="Poppins Light"/>
              </a:rPr>
              <a:t> from the data </a:t>
            </a:r>
            <a:endParaRPr sz="1300">
              <a:solidFill>
                <a:srgbClr val="93C47D"/>
              </a:solidFill>
              <a:latin typeface="Poppins Light"/>
              <a:ea typeface="Poppins Light"/>
              <a:cs typeface="Poppins Light"/>
              <a:sym typeface="Poppins Light"/>
            </a:endParaRPr>
          </a:p>
          <a:p>
            <a:pPr indent="0" lvl="0" marL="457200" marR="0" rtl="0" algn="l">
              <a:spcBef>
                <a:spcPts val="0"/>
              </a:spcBef>
              <a:spcAft>
                <a:spcPts val="0"/>
              </a:spcAft>
              <a:buNone/>
            </a:pPr>
            <a:r>
              <a:t/>
            </a:r>
            <a:endParaRPr sz="1300">
              <a:solidFill>
                <a:srgbClr val="93C47D"/>
              </a:solidFill>
              <a:latin typeface="Poppins Light"/>
              <a:ea typeface="Poppins Light"/>
              <a:cs typeface="Poppins Light"/>
              <a:sym typeface="Poppins Light"/>
            </a:endParaRPr>
          </a:p>
          <a:p>
            <a:pPr indent="-234950" lvl="0" marL="215900" marR="0" rtl="0" algn="l">
              <a:spcBef>
                <a:spcPts val="0"/>
              </a:spcBef>
              <a:spcAft>
                <a:spcPts val="0"/>
              </a:spcAft>
              <a:buClr>
                <a:srgbClr val="93C47D"/>
              </a:buClr>
              <a:buSzPts val="1300"/>
              <a:buFont typeface="Noto Sans Symbols"/>
              <a:buChar char="▪"/>
            </a:pPr>
            <a:r>
              <a:rPr lang="ko" sz="1300">
                <a:solidFill>
                  <a:srgbClr val="93C47D"/>
                </a:solidFill>
                <a:latin typeface="Poppins Light"/>
                <a:ea typeface="Poppins Light"/>
                <a:cs typeface="Poppins Light"/>
                <a:sym typeface="Poppins Light"/>
              </a:rPr>
              <a:t>Adjust fitting parameters to improve accuracy of the model </a:t>
            </a:r>
            <a:endParaRPr sz="1300">
              <a:solidFill>
                <a:srgbClr val="93C47D"/>
              </a:solidFill>
              <a:latin typeface="Poppins Light"/>
              <a:ea typeface="Poppins Light"/>
              <a:cs typeface="Poppins Light"/>
              <a:sym typeface="Poppins Light"/>
            </a:endParaRPr>
          </a:p>
          <a:p>
            <a:pPr indent="0" lvl="0" marL="0" marR="0" rtl="0" algn="l">
              <a:spcBef>
                <a:spcPts val="0"/>
              </a:spcBef>
              <a:spcAft>
                <a:spcPts val="0"/>
              </a:spcAft>
              <a:buNone/>
            </a:pPr>
            <a:r>
              <a:t/>
            </a:r>
            <a:endParaRPr sz="1300">
              <a:solidFill>
                <a:schemeClr val="lt1"/>
              </a:solidFill>
              <a:latin typeface="Poppins Light"/>
              <a:ea typeface="Poppins Light"/>
              <a:cs typeface="Poppins Light"/>
              <a:sym typeface="Poppins Light"/>
            </a:endParaRPr>
          </a:p>
        </p:txBody>
      </p:sp>
      <p:sp>
        <p:nvSpPr>
          <p:cNvPr id="386" name="Google Shape;386;p47"/>
          <p:cNvSpPr/>
          <p:nvPr/>
        </p:nvSpPr>
        <p:spPr>
          <a:xfrm>
            <a:off x="6777494" y="2409732"/>
            <a:ext cx="1785878" cy="1523494"/>
          </a:xfrm>
          <a:prstGeom prst="rect">
            <a:avLst/>
          </a:prstGeom>
          <a:noFill/>
          <a:ln>
            <a:noFill/>
          </a:ln>
        </p:spPr>
        <p:txBody>
          <a:bodyPr anchorCtr="0" anchor="t" bIns="34275" lIns="68575" spcFirstLastPara="1" rIns="68575" wrap="square" tIns="34275">
            <a:noAutofit/>
          </a:bodyPr>
          <a:lstStyle/>
          <a:p>
            <a:pPr indent="-234950" lvl="0" marL="215900" marR="0" rtl="0" algn="l">
              <a:spcBef>
                <a:spcPts val="0"/>
              </a:spcBef>
              <a:spcAft>
                <a:spcPts val="0"/>
              </a:spcAft>
              <a:buClr>
                <a:srgbClr val="76A5AF"/>
              </a:buClr>
              <a:buSzPts val="1300"/>
              <a:buFont typeface="Noto Sans Symbols"/>
              <a:buChar char="▪"/>
            </a:pPr>
            <a:r>
              <a:rPr lang="ko" sz="1300">
                <a:solidFill>
                  <a:srgbClr val="76A5AF"/>
                </a:solidFill>
                <a:latin typeface="Poppins Light"/>
                <a:ea typeface="Poppins Light"/>
                <a:cs typeface="Poppins Light"/>
                <a:sym typeface="Poppins Light"/>
              </a:rPr>
              <a:t>Predicting the future daily electricity consumption of the customer to allow easy comparison to current usage</a:t>
            </a:r>
            <a:endParaRPr sz="1300">
              <a:solidFill>
                <a:srgbClr val="76A5AF"/>
              </a:solidFill>
              <a:latin typeface="Poppins Light"/>
              <a:ea typeface="Poppins Light"/>
              <a:cs typeface="Poppins Light"/>
              <a:sym typeface="Poppins Light"/>
            </a:endParaRPr>
          </a:p>
        </p:txBody>
      </p:sp>
      <p:sp>
        <p:nvSpPr>
          <p:cNvPr id="387" name="Google Shape;387;p47"/>
          <p:cNvSpPr txBox="1"/>
          <p:nvPr/>
        </p:nvSpPr>
        <p:spPr>
          <a:xfrm>
            <a:off x="580625" y="360975"/>
            <a:ext cx="5054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ko" sz="3100">
                <a:solidFill>
                  <a:srgbClr val="6AA84F"/>
                </a:solidFill>
                <a:latin typeface="Bebas Neue"/>
                <a:ea typeface="Bebas Neue"/>
                <a:cs typeface="Bebas Neue"/>
                <a:sym typeface="Bebas Neue"/>
              </a:rPr>
              <a:t>Consumption</a:t>
            </a:r>
            <a:r>
              <a:rPr lang="ko" sz="2400">
                <a:solidFill>
                  <a:schemeClr val="lt1"/>
                </a:solidFill>
              </a:rPr>
              <a:t> </a:t>
            </a:r>
            <a:r>
              <a:rPr b="1" i="1" lang="ko" sz="3100">
                <a:solidFill>
                  <a:srgbClr val="6AA84F"/>
                </a:solidFill>
                <a:latin typeface="Bebas Neue"/>
                <a:ea typeface="Bebas Neue"/>
                <a:cs typeface="Bebas Neue"/>
                <a:sym typeface="Bebas Neue"/>
              </a:rPr>
              <a:t>Prediction</a:t>
            </a:r>
            <a:endParaRPr sz="24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8"/>
          <p:cNvSpPr txBox="1"/>
          <p:nvPr/>
        </p:nvSpPr>
        <p:spPr>
          <a:xfrm>
            <a:off x="5475125" y="818350"/>
            <a:ext cx="3501900" cy="608100"/>
          </a:xfrm>
          <a:prstGeom prst="rect">
            <a:avLst/>
          </a:prstGeom>
          <a:noFill/>
          <a:ln>
            <a:noFill/>
          </a:ln>
        </p:spPr>
        <p:txBody>
          <a:bodyPr anchorCtr="0" anchor="t" bIns="34275" lIns="68575" spcFirstLastPara="1" rIns="68575" wrap="square" tIns="34275">
            <a:spAutoFit/>
          </a:bodyPr>
          <a:lstStyle/>
          <a:p>
            <a:pPr indent="-298450" lvl="0" marL="457200" marR="0" rtl="0" algn="l">
              <a:spcBef>
                <a:spcPts val="0"/>
              </a:spcBef>
              <a:spcAft>
                <a:spcPts val="0"/>
              </a:spcAft>
              <a:buClr>
                <a:schemeClr val="lt1"/>
              </a:buClr>
              <a:buSzPts val="1100"/>
              <a:buFont typeface="Poppins Light"/>
              <a:buChar char="●"/>
            </a:pPr>
            <a:r>
              <a:rPr lang="ko" sz="1100">
                <a:solidFill>
                  <a:srgbClr val="76A5AF"/>
                </a:solidFill>
                <a:latin typeface="Poppins Light"/>
                <a:ea typeface="Poppins Light"/>
                <a:cs typeface="Poppins Light"/>
                <a:sym typeface="Poppins Light"/>
              </a:rPr>
              <a:t>Data includes daily electricity consumption of the household from</a:t>
            </a:r>
            <a:r>
              <a:rPr lang="ko" sz="1100">
                <a:solidFill>
                  <a:schemeClr val="lt1"/>
                </a:solidFill>
                <a:latin typeface="Poppins Light"/>
                <a:ea typeface="Poppins Light"/>
                <a:cs typeface="Poppins Light"/>
                <a:sym typeface="Poppins Light"/>
              </a:rPr>
              <a:t> </a:t>
            </a:r>
            <a:endParaRPr sz="1100">
              <a:solidFill>
                <a:schemeClr val="lt1"/>
              </a:solidFill>
              <a:latin typeface="Poppins Light"/>
              <a:ea typeface="Poppins Light"/>
              <a:cs typeface="Poppins Light"/>
              <a:sym typeface="Poppins Light"/>
            </a:endParaRPr>
          </a:p>
          <a:p>
            <a:pPr indent="0" lvl="0" marL="457200" marR="0" rtl="0" algn="l">
              <a:spcBef>
                <a:spcPts val="0"/>
              </a:spcBef>
              <a:spcAft>
                <a:spcPts val="0"/>
              </a:spcAft>
              <a:buNone/>
            </a:pPr>
            <a:r>
              <a:rPr b="1" lang="ko" sz="1300">
                <a:solidFill>
                  <a:srgbClr val="FFD966"/>
                </a:solidFill>
                <a:latin typeface="Poppins"/>
                <a:ea typeface="Poppins"/>
                <a:cs typeface="Poppins"/>
                <a:sym typeface="Poppins"/>
              </a:rPr>
              <a:t>2015-2022</a:t>
            </a:r>
            <a:endParaRPr b="1" sz="1300">
              <a:solidFill>
                <a:srgbClr val="FFD966"/>
              </a:solidFill>
              <a:latin typeface="Poppins"/>
              <a:ea typeface="Poppins"/>
              <a:cs typeface="Poppins"/>
              <a:sym typeface="Poppins"/>
            </a:endParaRPr>
          </a:p>
        </p:txBody>
      </p:sp>
      <p:sp>
        <p:nvSpPr>
          <p:cNvPr id="393" name="Google Shape;393;p48"/>
          <p:cNvSpPr/>
          <p:nvPr/>
        </p:nvSpPr>
        <p:spPr>
          <a:xfrm>
            <a:off x="5478863" y="422993"/>
            <a:ext cx="3494400" cy="300000"/>
          </a:xfrm>
          <a:prstGeom prst="rect">
            <a:avLst/>
          </a:prstGeom>
          <a:noFill/>
          <a:ln>
            <a:noFill/>
          </a:ln>
        </p:spPr>
        <p:txBody>
          <a:bodyPr anchorCtr="0" anchor="t" bIns="34275" lIns="68575" spcFirstLastPara="1" rIns="68575" wrap="square" tIns="34275">
            <a:noAutofit/>
          </a:bodyPr>
          <a:lstStyle/>
          <a:p>
            <a:pPr indent="-368300" lvl="0" marL="457200" marR="0" rtl="0" algn="l">
              <a:spcBef>
                <a:spcPts val="0"/>
              </a:spcBef>
              <a:spcAft>
                <a:spcPts val="0"/>
              </a:spcAft>
              <a:buClr>
                <a:srgbClr val="6AA84F"/>
              </a:buClr>
              <a:buSzPts val="2200"/>
              <a:buFont typeface="Bebas Neue"/>
              <a:buAutoNum type="arabicPeriod"/>
            </a:pPr>
            <a:r>
              <a:rPr b="1" i="1" lang="ko" sz="2200">
                <a:solidFill>
                  <a:srgbClr val="6AA84F"/>
                </a:solidFill>
                <a:latin typeface="Bebas Neue"/>
                <a:ea typeface="Bebas Neue"/>
                <a:cs typeface="Bebas Neue"/>
                <a:sym typeface="Bebas Neue"/>
              </a:rPr>
              <a:t>Data Content</a:t>
            </a:r>
            <a:endParaRPr b="1" i="1" sz="2200">
              <a:solidFill>
                <a:srgbClr val="6AA84F"/>
              </a:solidFill>
              <a:latin typeface="Bebas Neue"/>
              <a:ea typeface="Bebas Neue"/>
              <a:cs typeface="Bebas Neue"/>
              <a:sym typeface="Bebas Neue"/>
            </a:endParaRPr>
          </a:p>
        </p:txBody>
      </p:sp>
      <p:sp>
        <p:nvSpPr>
          <p:cNvPr id="394" name="Google Shape;394;p48"/>
          <p:cNvSpPr txBox="1"/>
          <p:nvPr/>
        </p:nvSpPr>
        <p:spPr>
          <a:xfrm>
            <a:off x="5537813" y="1851638"/>
            <a:ext cx="3376500" cy="746400"/>
          </a:xfrm>
          <a:prstGeom prst="rect">
            <a:avLst/>
          </a:prstGeom>
          <a:noFill/>
          <a:ln>
            <a:noFill/>
          </a:ln>
        </p:spPr>
        <p:txBody>
          <a:bodyPr anchorCtr="0" anchor="t" bIns="34275" lIns="68575" spcFirstLastPara="1" rIns="68575" wrap="square" tIns="34275">
            <a:spAutoFit/>
          </a:bodyPr>
          <a:lstStyle/>
          <a:p>
            <a:pPr indent="-298450" lvl="0" marL="457200" rtl="0" algn="l">
              <a:spcBef>
                <a:spcPts val="0"/>
              </a:spcBef>
              <a:spcAft>
                <a:spcPts val="0"/>
              </a:spcAft>
              <a:buClr>
                <a:schemeClr val="lt1"/>
              </a:buClr>
              <a:buSzPts val="1100"/>
              <a:buFont typeface="Poppins Light"/>
              <a:buChar char="●"/>
            </a:pPr>
            <a:r>
              <a:rPr lang="ko" sz="1100">
                <a:solidFill>
                  <a:srgbClr val="76A5AF"/>
                </a:solidFill>
                <a:latin typeface="Poppins Light"/>
                <a:ea typeface="Poppins Light"/>
                <a:cs typeface="Poppins Light"/>
                <a:sym typeface="Poppins Light"/>
              </a:rPr>
              <a:t>  </a:t>
            </a:r>
            <a:r>
              <a:rPr lang="ko" sz="1100">
                <a:solidFill>
                  <a:srgbClr val="76A5AF"/>
                </a:solidFill>
                <a:latin typeface="Poppins Light"/>
                <a:ea typeface="Poppins Light"/>
                <a:cs typeface="Poppins Light"/>
                <a:sym typeface="Poppins Light"/>
              </a:rPr>
              <a:t>SSE: 1.146e+04</a:t>
            </a:r>
            <a:endParaRPr sz="1100">
              <a:solidFill>
                <a:srgbClr val="76A5AF"/>
              </a:solidFill>
              <a:latin typeface="Poppins Light"/>
              <a:ea typeface="Poppins Light"/>
              <a:cs typeface="Poppins Light"/>
              <a:sym typeface="Poppins Light"/>
            </a:endParaRPr>
          </a:p>
          <a:p>
            <a:pPr indent="-298450" lvl="0" marL="457200" rtl="0" algn="l">
              <a:spcBef>
                <a:spcPts val="0"/>
              </a:spcBef>
              <a:spcAft>
                <a:spcPts val="0"/>
              </a:spcAft>
              <a:buClr>
                <a:schemeClr val="lt1"/>
              </a:buClr>
              <a:buSzPts val="1100"/>
              <a:buFont typeface="Poppins Light"/>
              <a:buChar char="●"/>
            </a:pPr>
            <a:r>
              <a:rPr lang="ko" sz="1100">
                <a:solidFill>
                  <a:srgbClr val="76A5AF"/>
                </a:solidFill>
                <a:latin typeface="Poppins Light"/>
                <a:ea typeface="Poppins Light"/>
                <a:cs typeface="Poppins Light"/>
                <a:sym typeface="Poppins Light"/>
              </a:rPr>
              <a:t>  R-square: 0.9869</a:t>
            </a:r>
            <a:endParaRPr sz="1100">
              <a:solidFill>
                <a:srgbClr val="76A5AF"/>
              </a:solidFill>
              <a:latin typeface="Poppins Light"/>
              <a:ea typeface="Poppins Light"/>
              <a:cs typeface="Poppins Light"/>
              <a:sym typeface="Poppins Light"/>
            </a:endParaRPr>
          </a:p>
          <a:p>
            <a:pPr indent="-298450" lvl="0" marL="457200" rtl="0" algn="l">
              <a:spcBef>
                <a:spcPts val="0"/>
              </a:spcBef>
              <a:spcAft>
                <a:spcPts val="0"/>
              </a:spcAft>
              <a:buClr>
                <a:schemeClr val="lt1"/>
              </a:buClr>
              <a:buSzPts val="1100"/>
              <a:buFont typeface="Poppins Light"/>
              <a:buChar char="●"/>
            </a:pPr>
            <a:r>
              <a:rPr lang="ko" sz="1100">
                <a:solidFill>
                  <a:srgbClr val="76A5AF"/>
                </a:solidFill>
                <a:latin typeface="Poppins Light"/>
                <a:ea typeface="Poppins Light"/>
                <a:cs typeface="Poppins Light"/>
                <a:sym typeface="Poppins Light"/>
              </a:rPr>
              <a:t>  Adjusted R-square: 0.9869 </a:t>
            </a:r>
            <a:endParaRPr sz="1100">
              <a:solidFill>
                <a:srgbClr val="76A5AF"/>
              </a:solidFill>
              <a:latin typeface="Poppins Light"/>
              <a:ea typeface="Poppins Light"/>
              <a:cs typeface="Poppins Light"/>
              <a:sym typeface="Poppins Light"/>
            </a:endParaRPr>
          </a:p>
          <a:p>
            <a:pPr indent="-298450" lvl="0" marL="457200" rtl="0" algn="l">
              <a:spcBef>
                <a:spcPts val="0"/>
              </a:spcBef>
              <a:spcAft>
                <a:spcPts val="0"/>
              </a:spcAft>
              <a:buClr>
                <a:schemeClr val="lt1"/>
              </a:buClr>
              <a:buSzPts val="1100"/>
              <a:buFont typeface="Poppins Light"/>
              <a:buChar char="●"/>
            </a:pPr>
            <a:r>
              <a:rPr lang="ko" sz="1100">
                <a:solidFill>
                  <a:srgbClr val="76A5AF"/>
                </a:solidFill>
                <a:latin typeface="Poppins Light"/>
                <a:ea typeface="Poppins Light"/>
                <a:cs typeface="Poppins Light"/>
                <a:sym typeface="Poppins Light"/>
              </a:rPr>
              <a:t>  RMSE: 2.098</a:t>
            </a:r>
            <a:endParaRPr sz="1100">
              <a:solidFill>
                <a:schemeClr val="lt1"/>
              </a:solidFill>
              <a:latin typeface="Poppins Light"/>
              <a:ea typeface="Poppins Light"/>
              <a:cs typeface="Poppins Light"/>
              <a:sym typeface="Poppins Light"/>
            </a:endParaRPr>
          </a:p>
        </p:txBody>
      </p:sp>
      <p:sp>
        <p:nvSpPr>
          <p:cNvPr id="395" name="Google Shape;395;p48"/>
          <p:cNvSpPr/>
          <p:nvPr/>
        </p:nvSpPr>
        <p:spPr>
          <a:xfrm>
            <a:off x="5478875" y="1433409"/>
            <a:ext cx="34944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1100"/>
              <a:buFont typeface="Arial"/>
              <a:buNone/>
            </a:pPr>
            <a:r>
              <a:rPr b="1" i="1" lang="ko" sz="2200">
                <a:solidFill>
                  <a:srgbClr val="6AA84F"/>
                </a:solidFill>
                <a:latin typeface="Bebas Neue"/>
                <a:ea typeface="Bebas Neue"/>
                <a:cs typeface="Bebas Neue"/>
                <a:sym typeface="Bebas Neue"/>
              </a:rPr>
              <a:t> 2.    Goodness of fit:</a:t>
            </a:r>
            <a:endParaRPr b="1" i="1" sz="2200">
              <a:solidFill>
                <a:srgbClr val="6AA84F"/>
              </a:solidFill>
              <a:latin typeface="Bebas Neue"/>
              <a:ea typeface="Bebas Neue"/>
              <a:cs typeface="Bebas Neue"/>
              <a:sym typeface="Bebas Neue"/>
            </a:endParaRPr>
          </a:p>
          <a:p>
            <a:pPr indent="0" lvl="0" marL="0" marR="0" rtl="0" algn="l">
              <a:spcBef>
                <a:spcPts val="0"/>
              </a:spcBef>
              <a:spcAft>
                <a:spcPts val="0"/>
              </a:spcAft>
              <a:buSzPts val="1100"/>
              <a:buNone/>
            </a:pPr>
            <a:r>
              <a:rPr b="1" i="1" lang="ko" sz="2200">
                <a:solidFill>
                  <a:srgbClr val="6AA84F"/>
                </a:solidFill>
                <a:latin typeface="Bebas Neue"/>
                <a:ea typeface="Bebas Neue"/>
                <a:cs typeface="Bebas Neue"/>
                <a:sym typeface="Bebas Neue"/>
              </a:rPr>
              <a:t>  </a:t>
            </a:r>
            <a:endParaRPr b="1" i="1" sz="2200">
              <a:solidFill>
                <a:srgbClr val="6AA84F"/>
              </a:solidFill>
              <a:latin typeface="Bebas Neue"/>
              <a:ea typeface="Bebas Neue"/>
              <a:cs typeface="Bebas Neue"/>
              <a:sym typeface="Bebas Neue"/>
            </a:endParaRPr>
          </a:p>
        </p:txBody>
      </p:sp>
      <p:sp>
        <p:nvSpPr>
          <p:cNvPr id="396" name="Google Shape;396;p48"/>
          <p:cNvSpPr txBox="1"/>
          <p:nvPr/>
        </p:nvSpPr>
        <p:spPr>
          <a:xfrm>
            <a:off x="580825" y="4084725"/>
            <a:ext cx="5251800" cy="1254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SzPts val="1100"/>
              <a:buNone/>
            </a:pPr>
            <a:r>
              <a:rPr b="1" lang="ko" sz="1100">
                <a:solidFill>
                  <a:srgbClr val="FFD966"/>
                </a:solidFill>
                <a:latin typeface="Poppins"/>
                <a:ea typeface="Poppins"/>
                <a:cs typeface="Poppins"/>
                <a:sym typeface="Poppins"/>
              </a:rPr>
              <a:t>Function:</a:t>
            </a:r>
            <a:endParaRPr b="1" sz="1100">
              <a:solidFill>
                <a:srgbClr val="FFD966"/>
              </a:solidFill>
              <a:latin typeface="Poppins"/>
              <a:ea typeface="Poppins"/>
              <a:cs typeface="Poppins"/>
              <a:sym typeface="Poppins"/>
            </a:endParaRPr>
          </a:p>
          <a:p>
            <a:pPr indent="0" lvl="0" marL="0" marR="0" rtl="0" algn="l">
              <a:spcBef>
                <a:spcPts val="0"/>
              </a:spcBef>
              <a:spcAft>
                <a:spcPts val="0"/>
              </a:spcAft>
              <a:buClr>
                <a:schemeClr val="dk1"/>
              </a:buClr>
              <a:buSzPts val="1100"/>
              <a:buFont typeface="Arial"/>
              <a:buNone/>
            </a:pPr>
            <a:r>
              <a:rPr b="1" lang="ko" sz="1100">
                <a:solidFill>
                  <a:srgbClr val="FFD966"/>
                </a:solidFill>
                <a:latin typeface="Poppins"/>
                <a:ea typeface="Poppins"/>
                <a:cs typeface="Poppins"/>
                <a:sym typeface="Poppins"/>
              </a:rPr>
              <a:t>f(x) =  a0 + a1*cos(x*w) + b1*sin(x*w) + a2*cos(2*x*w) + b2*sin(2*x*w)</a:t>
            </a:r>
            <a:endParaRPr b="1" sz="1100">
              <a:solidFill>
                <a:srgbClr val="FFD966"/>
              </a:solidFill>
              <a:latin typeface="Poppins"/>
              <a:ea typeface="Poppins"/>
              <a:cs typeface="Poppins"/>
              <a:sym typeface="Poppins"/>
            </a:endParaRPr>
          </a:p>
          <a:p>
            <a:pPr indent="0" lvl="0" marL="0" marR="0" rtl="0" algn="l">
              <a:spcBef>
                <a:spcPts val="0"/>
              </a:spcBef>
              <a:spcAft>
                <a:spcPts val="0"/>
              </a:spcAft>
              <a:buClr>
                <a:schemeClr val="dk1"/>
              </a:buClr>
              <a:buSzPts val="1100"/>
              <a:buFont typeface="Arial"/>
              <a:buNone/>
            </a:pPr>
            <a:r>
              <a:rPr b="1" lang="ko" sz="1100">
                <a:solidFill>
                  <a:srgbClr val="FFD966"/>
                </a:solidFill>
                <a:latin typeface="Poppins"/>
                <a:ea typeface="Poppins"/>
                <a:cs typeface="Poppins"/>
                <a:sym typeface="Poppins"/>
              </a:rPr>
              <a:t>where x is normalized by mean 1309 and std 753.5</a:t>
            </a:r>
            <a:endParaRPr b="1" sz="1100">
              <a:solidFill>
                <a:schemeClr val="lt1"/>
              </a:solidFill>
              <a:latin typeface="Poppins"/>
              <a:ea typeface="Poppins"/>
              <a:cs typeface="Poppins"/>
              <a:sym typeface="Poppins"/>
            </a:endParaRPr>
          </a:p>
          <a:p>
            <a:pPr indent="0" lvl="0" marL="0" marR="0" rtl="0" algn="l">
              <a:spcBef>
                <a:spcPts val="0"/>
              </a:spcBef>
              <a:spcAft>
                <a:spcPts val="0"/>
              </a:spcAft>
              <a:buSzPts val="1100"/>
              <a:buNone/>
            </a:pPr>
            <a:r>
              <a:t/>
            </a:r>
            <a:endParaRPr sz="1100">
              <a:solidFill>
                <a:schemeClr val="lt1"/>
              </a:solidFill>
              <a:latin typeface="Poppins Light"/>
              <a:ea typeface="Poppins Light"/>
              <a:cs typeface="Poppins Light"/>
              <a:sym typeface="Poppins Light"/>
            </a:endParaRPr>
          </a:p>
          <a:p>
            <a:pPr indent="0" lvl="0" marL="0" marR="0" rtl="0" algn="l">
              <a:spcBef>
                <a:spcPts val="0"/>
              </a:spcBef>
              <a:spcAft>
                <a:spcPts val="0"/>
              </a:spcAft>
              <a:buClr>
                <a:schemeClr val="dk1"/>
              </a:buClr>
              <a:buSzPts val="1100"/>
              <a:buFont typeface="Arial"/>
              <a:buNone/>
            </a:pPr>
            <a:r>
              <a:rPr lang="ko" sz="1100">
                <a:solidFill>
                  <a:schemeClr val="lt1"/>
                </a:solidFill>
                <a:latin typeface="Poppins Light"/>
                <a:ea typeface="Poppins Light"/>
                <a:cs typeface="Poppins Light"/>
                <a:sym typeface="Poppins Light"/>
              </a:rPr>
              <a:t> </a:t>
            </a:r>
            <a:endParaRPr sz="1100">
              <a:solidFill>
                <a:schemeClr val="lt1"/>
              </a:solidFill>
              <a:latin typeface="Poppins Light"/>
              <a:ea typeface="Poppins Light"/>
              <a:cs typeface="Poppins Light"/>
              <a:sym typeface="Poppins Light"/>
            </a:endParaRPr>
          </a:p>
          <a:p>
            <a:pPr indent="0" lvl="0" marL="0" marR="0" rtl="0" algn="l">
              <a:spcBef>
                <a:spcPts val="0"/>
              </a:spcBef>
              <a:spcAft>
                <a:spcPts val="0"/>
              </a:spcAft>
              <a:buClr>
                <a:schemeClr val="dk1"/>
              </a:buClr>
              <a:buSzPts val="1100"/>
              <a:buFont typeface="Arial"/>
              <a:buNone/>
            </a:pPr>
            <a:r>
              <a:t/>
            </a:r>
            <a:endParaRPr sz="1100">
              <a:solidFill>
                <a:schemeClr val="lt1"/>
              </a:solidFill>
              <a:latin typeface="Poppins Light"/>
              <a:ea typeface="Poppins Light"/>
              <a:cs typeface="Poppins Light"/>
              <a:sym typeface="Poppins Light"/>
            </a:endParaRPr>
          </a:p>
          <a:p>
            <a:pPr indent="0" lvl="0" marL="0" marR="0" rtl="0" algn="l">
              <a:spcBef>
                <a:spcPts val="0"/>
              </a:spcBef>
              <a:spcAft>
                <a:spcPts val="0"/>
              </a:spcAft>
              <a:buNone/>
            </a:pPr>
            <a:r>
              <a:t/>
            </a:r>
            <a:endParaRPr sz="1100">
              <a:solidFill>
                <a:schemeClr val="lt1"/>
              </a:solidFill>
              <a:latin typeface="Poppins Light"/>
              <a:ea typeface="Poppins Light"/>
              <a:cs typeface="Poppins Light"/>
              <a:sym typeface="Poppins Light"/>
            </a:endParaRPr>
          </a:p>
        </p:txBody>
      </p:sp>
      <p:sp>
        <p:nvSpPr>
          <p:cNvPr id="397" name="Google Shape;397;p48"/>
          <p:cNvSpPr/>
          <p:nvPr/>
        </p:nvSpPr>
        <p:spPr>
          <a:xfrm>
            <a:off x="5478875" y="2660651"/>
            <a:ext cx="34944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sz="2200">
                <a:solidFill>
                  <a:srgbClr val="6AA84F"/>
                </a:solidFill>
                <a:latin typeface="Bebas Neue"/>
                <a:ea typeface="Bebas Neue"/>
                <a:cs typeface="Bebas Neue"/>
                <a:sym typeface="Bebas Neue"/>
              </a:rPr>
              <a:t> 3.   </a:t>
            </a:r>
            <a:r>
              <a:rPr b="1" i="1" lang="ko" sz="2200">
                <a:solidFill>
                  <a:srgbClr val="6AA84F"/>
                </a:solidFill>
                <a:latin typeface="Bebas Neue"/>
                <a:ea typeface="Bebas Neue"/>
                <a:cs typeface="Bebas Neue"/>
                <a:sym typeface="Bebas Neue"/>
              </a:rPr>
              <a:t>General model Fourier 2:</a:t>
            </a:r>
            <a:endParaRPr b="1" i="1" sz="2200">
              <a:solidFill>
                <a:srgbClr val="6AA84F"/>
              </a:solidFill>
              <a:latin typeface="Bebas Neue"/>
              <a:ea typeface="Bebas Neue"/>
              <a:cs typeface="Bebas Neue"/>
              <a:sym typeface="Bebas Neue"/>
            </a:endParaRPr>
          </a:p>
          <a:p>
            <a:pPr indent="0" lvl="0" marL="0" marR="0" rtl="0" algn="l">
              <a:spcBef>
                <a:spcPts val="0"/>
              </a:spcBef>
              <a:spcAft>
                <a:spcPts val="0"/>
              </a:spcAft>
              <a:buClr>
                <a:srgbClr val="000000"/>
              </a:buClr>
              <a:buFont typeface="Arial"/>
              <a:buNone/>
            </a:pPr>
            <a:r>
              <a:t/>
            </a:r>
            <a:endParaRPr b="1" i="1" sz="2200">
              <a:solidFill>
                <a:srgbClr val="6AA84F"/>
              </a:solidFill>
              <a:latin typeface="Bebas Neue"/>
              <a:ea typeface="Bebas Neue"/>
              <a:cs typeface="Bebas Neue"/>
              <a:sym typeface="Bebas Neue"/>
            </a:endParaRPr>
          </a:p>
        </p:txBody>
      </p:sp>
      <p:sp>
        <p:nvSpPr>
          <p:cNvPr id="398" name="Google Shape;398;p48"/>
          <p:cNvSpPr txBox="1"/>
          <p:nvPr/>
        </p:nvSpPr>
        <p:spPr>
          <a:xfrm>
            <a:off x="580825" y="299850"/>
            <a:ext cx="3825900" cy="546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1" lang="ko" sz="3100">
                <a:solidFill>
                  <a:srgbClr val="6AA84F"/>
                </a:solidFill>
                <a:latin typeface="Bebas Neue"/>
                <a:ea typeface="Bebas Neue"/>
                <a:cs typeface="Bebas Neue"/>
                <a:sym typeface="Bebas Neue"/>
              </a:rPr>
              <a:t>Fourier fit models</a:t>
            </a:r>
            <a:endParaRPr b="1" i="1" sz="3100">
              <a:solidFill>
                <a:srgbClr val="6AA84F"/>
              </a:solidFill>
              <a:latin typeface="Bebas Neue"/>
              <a:ea typeface="Bebas Neue"/>
              <a:cs typeface="Bebas Neue"/>
              <a:sym typeface="Bebas Neue"/>
            </a:endParaRPr>
          </a:p>
        </p:txBody>
      </p:sp>
      <p:sp>
        <p:nvSpPr>
          <p:cNvPr id="399" name="Google Shape;399;p48"/>
          <p:cNvSpPr txBox="1"/>
          <p:nvPr/>
        </p:nvSpPr>
        <p:spPr>
          <a:xfrm>
            <a:off x="5570538" y="3023238"/>
            <a:ext cx="29940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ko" sz="1100">
                <a:solidFill>
                  <a:srgbClr val="76A5AF"/>
                </a:solidFill>
                <a:latin typeface="Poppins Light"/>
                <a:ea typeface="Poppins Light"/>
                <a:cs typeface="Poppins Light"/>
                <a:sym typeface="Poppins Light"/>
              </a:rPr>
              <a:t>Coefficients (</a:t>
            </a:r>
            <a:r>
              <a:rPr b="1" lang="ko" sz="1100">
                <a:solidFill>
                  <a:srgbClr val="FFD966"/>
                </a:solidFill>
                <a:latin typeface="Poppins"/>
                <a:ea typeface="Poppins"/>
                <a:cs typeface="Poppins"/>
                <a:sym typeface="Poppins"/>
              </a:rPr>
              <a:t>with 95% confidence bounds</a:t>
            </a:r>
            <a:r>
              <a:rPr lang="ko" sz="1100">
                <a:solidFill>
                  <a:srgbClr val="76A5AF"/>
                </a:solidFill>
                <a:latin typeface="Poppins Light"/>
                <a:ea typeface="Poppins Light"/>
                <a:cs typeface="Poppins Light"/>
                <a:sym typeface="Poppins Light"/>
              </a:rPr>
              <a:t>):</a:t>
            </a:r>
            <a:endParaRPr sz="1100">
              <a:solidFill>
                <a:srgbClr val="76A5AF"/>
              </a:solidFill>
              <a:latin typeface="Poppins Light"/>
              <a:ea typeface="Poppins Light"/>
              <a:cs typeface="Poppins Light"/>
              <a:sym typeface="Poppins Light"/>
            </a:endParaRPr>
          </a:p>
          <a:p>
            <a:pPr indent="-298450" lvl="0" marL="457200" marR="0" rtl="0" algn="l">
              <a:lnSpc>
                <a:spcPct val="100000"/>
              </a:lnSpc>
              <a:spcBef>
                <a:spcPts val="0"/>
              </a:spcBef>
              <a:spcAft>
                <a:spcPts val="0"/>
              </a:spcAft>
              <a:buClr>
                <a:schemeClr val="lt1"/>
              </a:buClr>
              <a:buSzPts val="1100"/>
              <a:buFont typeface="Poppins Light"/>
              <a:buChar char="●"/>
            </a:pPr>
            <a:r>
              <a:rPr lang="ko" sz="1100">
                <a:solidFill>
                  <a:srgbClr val="76A5AF"/>
                </a:solidFill>
                <a:latin typeface="Poppins Light"/>
                <a:ea typeface="Poppins Light"/>
                <a:cs typeface="Poppins Light"/>
                <a:sym typeface="Poppins Light"/>
              </a:rPr>
              <a:t>a0 =       30.69  (30.61, 30.77)</a:t>
            </a:r>
            <a:endParaRPr sz="1100">
              <a:solidFill>
                <a:srgbClr val="76A5AF"/>
              </a:solidFill>
              <a:latin typeface="Poppins Light"/>
              <a:ea typeface="Poppins Light"/>
              <a:cs typeface="Poppins Light"/>
              <a:sym typeface="Poppins Light"/>
            </a:endParaRPr>
          </a:p>
          <a:p>
            <a:pPr indent="-298450" lvl="0" marL="457200" marR="0" rtl="0" algn="l">
              <a:lnSpc>
                <a:spcPct val="100000"/>
              </a:lnSpc>
              <a:spcBef>
                <a:spcPts val="0"/>
              </a:spcBef>
              <a:spcAft>
                <a:spcPts val="0"/>
              </a:spcAft>
              <a:buClr>
                <a:schemeClr val="lt1"/>
              </a:buClr>
              <a:buSzPts val="1100"/>
              <a:buFont typeface="Poppins Light"/>
              <a:buChar char="●"/>
            </a:pPr>
            <a:r>
              <a:rPr lang="ko" sz="1100">
                <a:solidFill>
                  <a:srgbClr val="76A5AF"/>
                </a:solidFill>
                <a:latin typeface="Poppins Light"/>
                <a:ea typeface="Poppins Light"/>
                <a:cs typeface="Poppins Light"/>
                <a:sym typeface="Poppins Light"/>
              </a:rPr>
              <a:t>a1 =    -0.04447  (-0.1613, 0.07237)</a:t>
            </a:r>
            <a:endParaRPr sz="1100">
              <a:solidFill>
                <a:srgbClr val="76A5AF"/>
              </a:solidFill>
              <a:latin typeface="Poppins Light"/>
              <a:ea typeface="Poppins Light"/>
              <a:cs typeface="Poppins Light"/>
              <a:sym typeface="Poppins Light"/>
            </a:endParaRPr>
          </a:p>
          <a:p>
            <a:pPr indent="-298450" lvl="0" marL="457200" marR="0" rtl="0" algn="l">
              <a:lnSpc>
                <a:spcPct val="100000"/>
              </a:lnSpc>
              <a:spcBef>
                <a:spcPts val="0"/>
              </a:spcBef>
              <a:spcAft>
                <a:spcPts val="0"/>
              </a:spcAft>
              <a:buClr>
                <a:schemeClr val="lt1"/>
              </a:buClr>
              <a:buSzPts val="1100"/>
              <a:buFont typeface="Poppins Light"/>
              <a:buChar char="●"/>
            </a:pPr>
            <a:r>
              <a:rPr lang="ko" sz="1100">
                <a:solidFill>
                  <a:srgbClr val="76A5AF"/>
                </a:solidFill>
                <a:latin typeface="Poppins Light"/>
                <a:ea typeface="Poppins Light"/>
                <a:cs typeface="Poppins Light"/>
                <a:sym typeface="Poppins Light"/>
              </a:rPr>
              <a:t>b1 =         1.1  (0.9875, 1.213)</a:t>
            </a:r>
            <a:endParaRPr sz="1100">
              <a:solidFill>
                <a:srgbClr val="76A5AF"/>
              </a:solidFill>
              <a:latin typeface="Poppins Light"/>
              <a:ea typeface="Poppins Light"/>
              <a:cs typeface="Poppins Light"/>
              <a:sym typeface="Poppins Light"/>
            </a:endParaRPr>
          </a:p>
          <a:p>
            <a:pPr indent="-298450" lvl="0" marL="457200" marR="0" rtl="0" algn="l">
              <a:lnSpc>
                <a:spcPct val="100000"/>
              </a:lnSpc>
              <a:spcBef>
                <a:spcPts val="0"/>
              </a:spcBef>
              <a:spcAft>
                <a:spcPts val="0"/>
              </a:spcAft>
              <a:buClr>
                <a:schemeClr val="lt1"/>
              </a:buClr>
              <a:buSzPts val="1100"/>
              <a:buFont typeface="Poppins Light"/>
              <a:buChar char="●"/>
            </a:pPr>
            <a:r>
              <a:rPr lang="ko" sz="1100">
                <a:solidFill>
                  <a:srgbClr val="76A5AF"/>
                </a:solidFill>
                <a:latin typeface="Poppins Light"/>
                <a:ea typeface="Poppins Light"/>
                <a:cs typeface="Poppins Light"/>
                <a:sym typeface="Poppins Light"/>
              </a:rPr>
              <a:t>a2 =       11.88  (11.76, 11.99)</a:t>
            </a:r>
            <a:endParaRPr sz="1100">
              <a:solidFill>
                <a:srgbClr val="76A5AF"/>
              </a:solidFill>
              <a:latin typeface="Poppins Light"/>
              <a:ea typeface="Poppins Light"/>
              <a:cs typeface="Poppins Light"/>
              <a:sym typeface="Poppins Light"/>
            </a:endParaRPr>
          </a:p>
          <a:p>
            <a:pPr indent="-298450" lvl="0" marL="457200" marR="0" rtl="0" algn="l">
              <a:lnSpc>
                <a:spcPct val="100000"/>
              </a:lnSpc>
              <a:spcBef>
                <a:spcPts val="0"/>
              </a:spcBef>
              <a:spcAft>
                <a:spcPts val="0"/>
              </a:spcAft>
              <a:buClr>
                <a:schemeClr val="lt1"/>
              </a:buClr>
              <a:buSzPts val="1100"/>
              <a:buFont typeface="Poppins Light"/>
              <a:buChar char="●"/>
            </a:pPr>
            <a:r>
              <a:rPr lang="ko" sz="1100">
                <a:solidFill>
                  <a:srgbClr val="76A5AF"/>
                </a:solidFill>
                <a:latin typeface="Poppins Light"/>
                <a:ea typeface="Poppins Light"/>
                <a:cs typeface="Poppins Light"/>
                <a:sym typeface="Poppins Light"/>
              </a:rPr>
              <a:t>b2 =       7.343  (7.23, 7.456)</a:t>
            </a:r>
            <a:endParaRPr sz="1100">
              <a:solidFill>
                <a:srgbClr val="76A5AF"/>
              </a:solidFill>
              <a:latin typeface="Poppins Light"/>
              <a:ea typeface="Poppins Light"/>
              <a:cs typeface="Poppins Light"/>
              <a:sym typeface="Poppins Light"/>
            </a:endParaRPr>
          </a:p>
          <a:p>
            <a:pPr indent="-298450" lvl="0" marL="457200" marR="0" rtl="0" algn="l">
              <a:lnSpc>
                <a:spcPct val="100000"/>
              </a:lnSpc>
              <a:spcBef>
                <a:spcPts val="0"/>
              </a:spcBef>
              <a:spcAft>
                <a:spcPts val="0"/>
              </a:spcAft>
              <a:buClr>
                <a:schemeClr val="lt1"/>
              </a:buClr>
              <a:buSzPts val="1100"/>
              <a:buFont typeface="Poppins Light"/>
              <a:buChar char="●"/>
            </a:pPr>
            <a:r>
              <a:rPr lang="ko" sz="1100">
                <a:solidFill>
                  <a:srgbClr val="76A5AF"/>
                </a:solidFill>
                <a:latin typeface="Poppins Light"/>
                <a:ea typeface="Poppins Light"/>
                <a:cs typeface="Poppins Light"/>
                <a:sym typeface="Poppins Light"/>
              </a:rPr>
              <a:t>w =       7.033  (7.029, 7.037)</a:t>
            </a:r>
            <a:endParaRPr sz="1100">
              <a:solidFill>
                <a:schemeClr val="lt1"/>
              </a:solidFill>
              <a:latin typeface="Poppins Light"/>
              <a:ea typeface="Poppins Light"/>
              <a:cs typeface="Poppins Light"/>
              <a:sym typeface="Poppins Light"/>
            </a:endParaRPr>
          </a:p>
        </p:txBody>
      </p:sp>
      <p:pic>
        <p:nvPicPr>
          <p:cNvPr id="400" name="Google Shape;400;p48"/>
          <p:cNvPicPr preferRelativeResize="0"/>
          <p:nvPr/>
        </p:nvPicPr>
        <p:blipFill rotWithShape="1">
          <a:blip r:embed="rId3">
            <a:alphaModFix/>
          </a:blip>
          <a:srcRect b="2729" l="9250" r="8519" t="6286"/>
          <a:stretch/>
        </p:blipFill>
        <p:spPr>
          <a:xfrm>
            <a:off x="580825" y="1048875"/>
            <a:ext cx="4440899" cy="28923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9"/>
          <p:cNvSpPr txBox="1"/>
          <p:nvPr/>
        </p:nvSpPr>
        <p:spPr>
          <a:xfrm>
            <a:off x="0" y="3285575"/>
            <a:ext cx="2630100" cy="1423800"/>
          </a:xfrm>
          <a:prstGeom prst="rect">
            <a:avLst/>
          </a:prstGeom>
          <a:noFill/>
          <a:ln>
            <a:noFill/>
          </a:ln>
        </p:spPr>
        <p:txBody>
          <a:bodyPr anchorCtr="0" anchor="t" bIns="34275" lIns="68575" spcFirstLastPara="1" rIns="68575" wrap="square" tIns="34275">
            <a:spAutoFit/>
          </a:bodyPr>
          <a:lstStyle/>
          <a:p>
            <a:pPr indent="-298450" lvl="0" marL="457200" marR="0" rtl="0" algn="l">
              <a:spcBef>
                <a:spcPts val="0"/>
              </a:spcBef>
              <a:spcAft>
                <a:spcPts val="0"/>
              </a:spcAft>
              <a:buClr>
                <a:srgbClr val="93C47D"/>
              </a:buClr>
              <a:buSzPts val="1100"/>
              <a:buFont typeface="Poppins Light"/>
              <a:buChar char="●"/>
            </a:pPr>
            <a:r>
              <a:rPr lang="ko" sz="1100">
                <a:solidFill>
                  <a:srgbClr val="93C47D"/>
                </a:solidFill>
                <a:latin typeface="Poppins Light"/>
                <a:ea typeface="Poppins Light"/>
                <a:cs typeface="Poppins Light"/>
                <a:sym typeface="Poppins Light"/>
              </a:rPr>
              <a:t>Increase the proportion of vegetarian food</a:t>
            </a:r>
            <a:endParaRPr sz="1100">
              <a:solidFill>
                <a:srgbClr val="93C47D"/>
              </a:solidFill>
              <a:latin typeface="Poppins Light"/>
              <a:ea typeface="Poppins Light"/>
              <a:cs typeface="Poppins Light"/>
              <a:sym typeface="Poppins Light"/>
            </a:endParaRPr>
          </a:p>
          <a:p>
            <a:pPr indent="-298450" lvl="0" marL="457200" marR="0" rtl="0" algn="l">
              <a:spcBef>
                <a:spcPts val="0"/>
              </a:spcBef>
              <a:spcAft>
                <a:spcPts val="0"/>
              </a:spcAft>
              <a:buClr>
                <a:srgbClr val="93C47D"/>
              </a:buClr>
              <a:buSzPts val="1100"/>
              <a:buFont typeface="Poppins Light"/>
              <a:buChar char="●"/>
            </a:pPr>
            <a:r>
              <a:rPr lang="ko" sz="1100">
                <a:solidFill>
                  <a:srgbClr val="93C47D"/>
                </a:solidFill>
                <a:latin typeface="Poppins Light"/>
                <a:ea typeface="Poppins Light"/>
                <a:cs typeface="Poppins Light"/>
                <a:sym typeface="Poppins Light"/>
              </a:rPr>
              <a:t>Encourage people to increase the balance of vegetarian food in their daily meals</a:t>
            </a:r>
            <a:endParaRPr sz="1100">
              <a:solidFill>
                <a:srgbClr val="93C47D"/>
              </a:solidFill>
              <a:latin typeface="Poppins Light"/>
              <a:ea typeface="Poppins Light"/>
              <a:cs typeface="Poppins Light"/>
              <a:sym typeface="Poppins Light"/>
            </a:endParaRPr>
          </a:p>
          <a:p>
            <a:pPr indent="-298450" lvl="0" marL="457200" marR="0" rtl="0" algn="l">
              <a:spcBef>
                <a:spcPts val="0"/>
              </a:spcBef>
              <a:spcAft>
                <a:spcPts val="0"/>
              </a:spcAft>
              <a:buClr>
                <a:srgbClr val="93C47D"/>
              </a:buClr>
              <a:buSzPts val="1100"/>
              <a:buFont typeface="Poppins Light"/>
              <a:buChar char="●"/>
            </a:pPr>
            <a:r>
              <a:rPr lang="ko" sz="1100">
                <a:solidFill>
                  <a:srgbClr val="93C47D"/>
                </a:solidFill>
                <a:latin typeface="Poppins Light"/>
                <a:ea typeface="Poppins Light"/>
                <a:cs typeface="Poppins Light"/>
                <a:sym typeface="Poppins Light"/>
              </a:rPr>
              <a:t>Reduce food waste</a:t>
            </a:r>
            <a:endParaRPr sz="1100">
              <a:solidFill>
                <a:srgbClr val="93C47D"/>
              </a:solidFill>
              <a:latin typeface="Poppins Light"/>
              <a:ea typeface="Poppins Light"/>
              <a:cs typeface="Poppins Light"/>
              <a:sym typeface="Poppins Light"/>
            </a:endParaRPr>
          </a:p>
          <a:p>
            <a:pPr indent="0" lvl="0" marL="0" marR="0" rtl="0" algn="l">
              <a:spcBef>
                <a:spcPts val="0"/>
              </a:spcBef>
              <a:spcAft>
                <a:spcPts val="0"/>
              </a:spcAft>
              <a:buNone/>
            </a:pPr>
            <a:r>
              <a:t/>
            </a:r>
            <a:endParaRPr sz="1100">
              <a:solidFill>
                <a:schemeClr val="lt1"/>
              </a:solidFill>
              <a:latin typeface="Poppins Light"/>
              <a:ea typeface="Poppins Light"/>
              <a:cs typeface="Poppins Light"/>
              <a:sym typeface="Poppins Light"/>
            </a:endParaRPr>
          </a:p>
        </p:txBody>
      </p:sp>
      <p:sp>
        <p:nvSpPr>
          <p:cNvPr id="406" name="Google Shape;406;p49"/>
          <p:cNvSpPr/>
          <p:nvPr/>
        </p:nvSpPr>
        <p:spPr>
          <a:xfrm>
            <a:off x="604358" y="1130287"/>
            <a:ext cx="16299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ko" sz="2000" u="sng">
                <a:solidFill>
                  <a:srgbClr val="76A5AF"/>
                </a:solidFill>
                <a:latin typeface="Bebas Neue"/>
                <a:ea typeface="Bebas Neue"/>
                <a:cs typeface="Bebas Neue"/>
                <a:sym typeface="Bebas Neue"/>
              </a:rPr>
              <a:t>Food</a:t>
            </a:r>
            <a:endParaRPr b="1" sz="2000" u="sng">
              <a:solidFill>
                <a:srgbClr val="76A5AF"/>
              </a:solidFill>
              <a:latin typeface="Bebas Neue"/>
              <a:ea typeface="Bebas Neue"/>
              <a:cs typeface="Bebas Neue"/>
              <a:sym typeface="Bebas Neue"/>
            </a:endParaRPr>
          </a:p>
        </p:txBody>
      </p:sp>
      <p:sp>
        <p:nvSpPr>
          <p:cNvPr id="407" name="Google Shape;407;p49"/>
          <p:cNvSpPr txBox="1"/>
          <p:nvPr/>
        </p:nvSpPr>
        <p:spPr>
          <a:xfrm>
            <a:off x="2337425" y="3294125"/>
            <a:ext cx="2367300" cy="1406700"/>
          </a:xfrm>
          <a:prstGeom prst="rect">
            <a:avLst/>
          </a:prstGeom>
          <a:noFill/>
          <a:ln>
            <a:noFill/>
          </a:ln>
        </p:spPr>
        <p:txBody>
          <a:bodyPr anchorCtr="0" anchor="t" bIns="34275" lIns="68575" spcFirstLastPara="1" rIns="68575" wrap="square" tIns="34275">
            <a:spAutoFit/>
          </a:bodyPr>
          <a:lstStyle/>
          <a:p>
            <a:pPr indent="-298450" lvl="0" marL="457200" rtl="0" algn="l">
              <a:lnSpc>
                <a:spcPct val="115000"/>
              </a:lnSpc>
              <a:spcBef>
                <a:spcPts val="0"/>
              </a:spcBef>
              <a:spcAft>
                <a:spcPts val="0"/>
              </a:spcAft>
              <a:buClr>
                <a:srgbClr val="93C47D"/>
              </a:buClr>
              <a:buSzPts val="1100"/>
              <a:buFont typeface="Poppins Light"/>
              <a:buChar char="●"/>
            </a:pPr>
            <a:r>
              <a:rPr lang="ko" sz="1100">
                <a:solidFill>
                  <a:srgbClr val="93C47D"/>
                </a:solidFill>
                <a:latin typeface="Poppins Light"/>
                <a:ea typeface="Poppins Light"/>
                <a:cs typeface="Poppins Light"/>
                <a:sym typeface="Poppins Light"/>
              </a:rPr>
              <a:t>Use of sustainable transport</a:t>
            </a:r>
            <a:endParaRPr sz="1100">
              <a:solidFill>
                <a:srgbClr val="93C47D"/>
              </a:solidFill>
              <a:latin typeface="Poppins Light"/>
              <a:ea typeface="Poppins Light"/>
              <a:cs typeface="Poppins Light"/>
              <a:sym typeface="Poppins Light"/>
            </a:endParaRPr>
          </a:p>
          <a:p>
            <a:pPr indent="-298450" lvl="0" marL="457200" rtl="0" algn="l">
              <a:lnSpc>
                <a:spcPct val="115000"/>
              </a:lnSpc>
              <a:spcBef>
                <a:spcPts val="0"/>
              </a:spcBef>
              <a:spcAft>
                <a:spcPts val="0"/>
              </a:spcAft>
              <a:buClr>
                <a:srgbClr val="93C47D"/>
              </a:buClr>
              <a:buSzPts val="1100"/>
              <a:buFont typeface="Poppins Light"/>
              <a:buChar char="●"/>
            </a:pPr>
            <a:r>
              <a:rPr lang="ko" sz="1100">
                <a:solidFill>
                  <a:srgbClr val="93C47D"/>
                </a:solidFill>
                <a:latin typeface="Poppins Light"/>
                <a:ea typeface="Poppins Light"/>
                <a:cs typeface="Poppins Light"/>
                <a:sym typeface="Poppins Light"/>
              </a:rPr>
              <a:t>Promoting the marketization of public charging infrastructure for electric vehicles</a:t>
            </a:r>
            <a:endParaRPr sz="1100">
              <a:solidFill>
                <a:srgbClr val="93C47D"/>
              </a:solidFill>
              <a:latin typeface="Poppins Light"/>
              <a:ea typeface="Poppins Light"/>
              <a:cs typeface="Poppins Light"/>
              <a:sym typeface="Poppins Light"/>
            </a:endParaRPr>
          </a:p>
          <a:p>
            <a:pPr indent="-298450" lvl="0" marL="457200" rtl="0" algn="l">
              <a:lnSpc>
                <a:spcPct val="115000"/>
              </a:lnSpc>
              <a:spcBef>
                <a:spcPts val="0"/>
              </a:spcBef>
              <a:spcAft>
                <a:spcPts val="0"/>
              </a:spcAft>
              <a:buClr>
                <a:srgbClr val="93C47D"/>
              </a:buClr>
              <a:buSzPts val="1100"/>
              <a:buFont typeface="Poppins Light"/>
              <a:buChar char="●"/>
            </a:pPr>
            <a:r>
              <a:rPr lang="ko" sz="1100">
                <a:solidFill>
                  <a:srgbClr val="93C47D"/>
                </a:solidFill>
                <a:latin typeface="Poppins Light"/>
                <a:ea typeface="Poppins Light"/>
                <a:cs typeface="Poppins Light"/>
                <a:sym typeface="Poppins Light"/>
              </a:rPr>
              <a:t>Reducing port emission</a:t>
            </a:r>
            <a:r>
              <a:rPr lang="ko" sz="1100">
                <a:solidFill>
                  <a:srgbClr val="93C47D"/>
                </a:solidFill>
                <a:latin typeface="Poppins Light"/>
                <a:ea typeface="Poppins Light"/>
                <a:cs typeface="Poppins Light"/>
                <a:sym typeface="Poppins Light"/>
              </a:rPr>
              <a:t>s</a:t>
            </a:r>
            <a:endParaRPr sz="1100">
              <a:solidFill>
                <a:srgbClr val="93C47D"/>
              </a:solidFill>
              <a:latin typeface="Poppins Light"/>
              <a:ea typeface="Poppins Light"/>
              <a:cs typeface="Poppins Light"/>
              <a:sym typeface="Poppins Light"/>
            </a:endParaRPr>
          </a:p>
        </p:txBody>
      </p:sp>
      <p:sp>
        <p:nvSpPr>
          <p:cNvPr id="408" name="Google Shape;408;p49"/>
          <p:cNvSpPr/>
          <p:nvPr/>
        </p:nvSpPr>
        <p:spPr>
          <a:xfrm>
            <a:off x="2706124" y="1130275"/>
            <a:ext cx="17937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ko" sz="2000" u="sng">
                <a:solidFill>
                  <a:srgbClr val="76A5AF"/>
                </a:solidFill>
                <a:latin typeface="Bebas Neue"/>
                <a:ea typeface="Bebas Neue"/>
                <a:cs typeface="Bebas Neue"/>
                <a:sym typeface="Bebas Neue"/>
              </a:rPr>
              <a:t>Transportation</a:t>
            </a:r>
            <a:endParaRPr b="1" sz="2000" u="sng">
              <a:solidFill>
                <a:srgbClr val="76A5AF"/>
              </a:solidFill>
              <a:latin typeface="Bebas Neue"/>
              <a:ea typeface="Bebas Neue"/>
              <a:cs typeface="Bebas Neue"/>
              <a:sym typeface="Bebas Neue"/>
            </a:endParaRPr>
          </a:p>
        </p:txBody>
      </p:sp>
      <p:sp>
        <p:nvSpPr>
          <p:cNvPr id="409" name="Google Shape;409;p49"/>
          <p:cNvSpPr txBox="1"/>
          <p:nvPr/>
        </p:nvSpPr>
        <p:spPr>
          <a:xfrm>
            <a:off x="4434375" y="3294125"/>
            <a:ext cx="2159700" cy="1381500"/>
          </a:xfrm>
          <a:prstGeom prst="rect">
            <a:avLst/>
          </a:prstGeom>
          <a:noFill/>
          <a:ln>
            <a:noFill/>
          </a:ln>
        </p:spPr>
        <p:txBody>
          <a:bodyPr anchorCtr="0" anchor="t" bIns="34275" lIns="68575" spcFirstLastPara="1" rIns="68575" wrap="square" tIns="34275">
            <a:spAutoFit/>
          </a:bodyPr>
          <a:lstStyle/>
          <a:p>
            <a:pPr indent="-298450" lvl="0" marL="457200" rtl="0" algn="l">
              <a:lnSpc>
                <a:spcPct val="115000"/>
              </a:lnSpc>
              <a:spcBef>
                <a:spcPts val="0"/>
              </a:spcBef>
              <a:spcAft>
                <a:spcPts val="0"/>
              </a:spcAft>
              <a:buClr>
                <a:srgbClr val="93C47D"/>
              </a:buClr>
              <a:buSzPts val="1100"/>
              <a:buFont typeface="Poppins Light"/>
              <a:buChar char="●"/>
            </a:pPr>
            <a:r>
              <a:rPr lang="ko" sz="1100">
                <a:solidFill>
                  <a:srgbClr val="93C47D"/>
                </a:solidFill>
                <a:latin typeface="Poppins Light"/>
                <a:ea typeface="Poppins Light"/>
                <a:cs typeface="Poppins Light"/>
                <a:sym typeface="Poppins Light"/>
              </a:rPr>
              <a:t>Employment status can moderate the link between work time and energy use</a:t>
            </a:r>
            <a:endParaRPr sz="1100">
              <a:solidFill>
                <a:srgbClr val="93C47D"/>
              </a:solidFill>
              <a:latin typeface="Poppins Light"/>
              <a:ea typeface="Poppins Light"/>
              <a:cs typeface="Poppins Light"/>
              <a:sym typeface="Poppins Ligh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lt1"/>
              </a:solidFill>
              <a:latin typeface="Poppins Light"/>
              <a:ea typeface="Poppins Light"/>
              <a:cs typeface="Poppins Light"/>
              <a:sym typeface="Poppins Light"/>
            </a:endParaRPr>
          </a:p>
          <a:p>
            <a:pPr indent="0" lvl="0" marL="0" rtl="0" algn="ctr">
              <a:spcBef>
                <a:spcPts val="0"/>
              </a:spcBef>
              <a:spcAft>
                <a:spcPts val="0"/>
              </a:spcAft>
              <a:buClr>
                <a:schemeClr val="dk1"/>
              </a:buClr>
              <a:buFont typeface="Arial"/>
              <a:buNone/>
            </a:pPr>
            <a:r>
              <a:t/>
            </a:r>
            <a:endParaRPr sz="1100">
              <a:solidFill>
                <a:schemeClr val="lt1"/>
              </a:solidFill>
              <a:latin typeface="Poppins Light"/>
              <a:ea typeface="Poppins Light"/>
              <a:cs typeface="Poppins Light"/>
              <a:sym typeface="Poppins Light"/>
            </a:endParaRPr>
          </a:p>
          <a:p>
            <a:pPr indent="0" lvl="0" marL="0" marR="0" rtl="0" algn="ctr">
              <a:spcBef>
                <a:spcPts val="0"/>
              </a:spcBef>
              <a:spcAft>
                <a:spcPts val="0"/>
              </a:spcAft>
              <a:buNone/>
            </a:pPr>
            <a:r>
              <a:t/>
            </a:r>
            <a:endParaRPr sz="1100">
              <a:solidFill>
                <a:schemeClr val="lt1"/>
              </a:solidFill>
              <a:latin typeface="Poppins Light"/>
              <a:ea typeface="Poppins Light"/>
              <a:cs typeface="Poppins Light"/>
              <a:sym typeface="Poppins Light"/>
            </a:endParaRPr>
          </a:p>
        </p:txBody>
      </p:sp>
      <p:sp>
        <p:nvSpPr>
          <p:cNvPr id="410" name="Google Shape;410;p49"/>
          <p:cNvSpPr/>
          <p:nvPr/>
        </p:nvSpPr>
        <p:spPr>
          <a:xfrm>
            <a:off x="4807904" y="1130287"/>
            <a:ext cx="16299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ko" sz="2000" u="sng">
                <a:solidFill>
                  <a:srgbClr val="76A5AF"/>
                </a:solidFill>
                <a:latin typeface="Bebas Neue"/>
                <a:ea typeface="Bebas Neue"/>
                <a:cs typeface="Bebas Neue"/>
                <a:sym typeface="Bebas Neue"/>
              </a:rPr>
              <a:t>Company</a:t>
            </a:r>
            <a:endParaRPr b="1" sz="2000" u="sng">
              <a:solidFill>
                <a:srgbClr val="76A5AF"/>
              </a:solidFill>
              <a:latin typeface="Bebas Neue"/>
              <a:ea typeface="Bebas Neue"/>
              <a:cs typeface="Bebas Neue"/>
              <a:sym typeface="Bebas Neue"/>
            </a:endParaRPr>
          </a:p>
        </p:txBody>
      </p:sp>
      <p:sp>
        <p:nvSpPr>
          <p:cNvPr id="411" name="Google Shape;411;p49"/>
          <p:cNvSpPr txBox="1"/>
          <p:nvPr/>
        </p:nvSpPr>
        <p:spPr>
          <a:xfrm>
            <a:off x="6536162" y="3294125"/>
            <a:ext cx="2367300" cy="1406700"/>
          </a:xfrm>
          <a:prstGeom prst="rect">
            <a:avLst/>
          </a:prstGeom>
          <a:noFill/>
          <a:ln>
            <a:noFill/>
          </a:ln>
        </p:spPr>
        <p:txBody>
          <a:bodyPr anchorCtr="0" anchor="t" bIns="34275" lIns="68575" spcFirstLastPara="1" rIns="68575" wrap="square" tIns="34275">
            <a:spAutoFit/>
          </a:bodyPr>
          <a:lstStyle/>
          <a:p>
            <a:pPr indent="-298450" lvl="0" marL="457200" rtl="0" algn="l">
              <a:lnSpc>
                <a:spcPct val="115000"/>
              </a:lnSpc>
              <a:spcBef>
                <a:spcPts val="0"/>
              </a:spcBef>
              <a:spcAft>
                <a:spcPts val="0"/>
              </a:spcAft>
              <a:buClr>
                <a:srgbClr val="93C47D"/>
              </a:buClr>
              <a:buSzPts val="1100"/>
              <a:buFont typeface="Poppins Light"/>
              <a:buChar char="●"/>
            </a:pPr>
            <a:r>
              <a:rPr lang="ko" sz="1100">
                <a:solidFill>
                  <a:srgbClr val="93C47D"/>
                </a:solidFill>
                <a:latin typeface="Poppins Light"/>
                <a:ea typeface="Poppins Light"/>
                <a:cs typeface="Poppins Light"/>
                <a:sym typeface="Poppins Light"/>
              </a:rPr>
              <a:t>Spreading knowledge</a:t>
            </a:r>
            <a:r>
              <a:rPr lang="ko" sz="1100">
                <a:solidFill>
                  <a:srgbClr val="93C47D"/>
                </a:solidFill>
                <a:latin typeface="Poppins Light"/>
                <a:ea typeface="Poppins Light"/>
                <a:cs typeface="Poppins Light"/>
                <a:sym typeface="Poppins Light"/>
              </a:rPr>
              <a:t> and increasing communication to promote a sustainable lifestyle</a:t>
            </a:r>
            <a:endParaRPr sz="1100">
              <a:solidFill>
                <a:srgbClr val="93C47D"/>
              </a:solidFill>
              <a:latin typeface="Poppins Light"/>
              <a:ea typeface="Poppins Light"/>
              <a:cs typeface="Poppins Light"/>
              <a:sym typeface="Poppins Ligh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lt1"/>
              </a:solidFill>
              <a:latin typeface="Poppins Light"/>
              <a:ea typeface="Poppins Light"/>
              <a:cs typeface="Poppins Light"/>
              <a:sym typeface="Poppins Light"/>
            </a:endParaRPr>
          </a:p>
          <a:p>
            <a:pPr indent="0" lvl="0" marL="0" marR="0" rtl="0" algn="ctr">
              <a:spcBef>
                <a:spcPts val="0"/>
              </a:spcBef>
              <a:spcAft>
                <a:spcPts val="0"/>
              </a:spcAft>
              <a:buNone/>
            </a:pPr>
            <a:r>
              <a:t/>
            </a:r>
            <a:endParaRPr sz="1100">
              <a:solidFill>
                <a:schemeClr val="lt1"/>
              </a:solidFill>
              <a:latin typeface="Poppins Light"/>
              <a:ea typeface="Poppins Light"/>
              <a:cs typeface="Poppins Light"/>
              <a:sym typeface="Poppins Light"/>
            </a:endParaRPr>
          </a:p>
        </p:txBody>
      </p:sp>
      <p:sp>
        <p:nvSpPr>
          <p:cNvPr id="412" name="Google Shape;412;p49"/>
          <p:cNvSpPr/>
          <p:nvPr/>
        </p:nvSpPr>
        <p:spPr>
          <a:xfrm>
            <a:off x="6745975" y="1130275"/>
            <a:ext cx="20868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ko" sz="2000" u="sng">
                <a:solidFill>
                  <a:srgbClr val="76A5AF"/>
                </a:solidFill>
                <a:latin typeface="Bebas Neue"/>
                <a:ea typeface="Bebas Neue"/>
                <a:cs typeface="Bebas Neue"/>
                <a:sym typeface="Bebas Neue"/>
              </a:rPr>
              <a:t>People </a:t>
            </a:r>
            <a:r>
              <a:rPr b="1" lang="ko" sz="2000" u="sng">
                <a:solidFill>
                  <a:srgbClr val="76A5AF"/>
                </a:solidFill>
                <a:latin typeface="Bebas Neue"/>
                <a:ea typeface="Bebas Neue"/>
                <a:cs typeface="Bebas Neue"/>
                <a:sym typeface="Bebas Neue"/>
              </a:rPr>
              <a:t>involvement</a:t>
            </a:r>
            <a:endParaRPr b="1" sz="2000" u="sng">
              <a:solidFill>
                <a:srgbClr val="76A5AF"/>
              </a:solidFill>
              <a:latin typeface="Bebas Neue"/>
              <a:ea typeface="Bebas Neue"/>
              <a:cs typeface="Bebas Neue"/>
              <a:sym typeface="Bebas Neue"/>
            </a:endParaRPr>
          </a:p>
        </p:txBody>
      </p:sp>
      <p:sp>
        <p:nvSpPr>
          <p:cNvPr id="413" name="Google Shape;413;p49"/>
          <p:cNvSpPr txBox="1"/>
          <p:nvPr/>
        </p:nvSpPr>
        <p:spPr>
          <a:xfrm>
            <a:off x="892100" y="414048"/>
            <a:ext cx="7048500" cy="546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1" lang="ko" sz="3100">
                <a:solidFill>
                  <a:srgbClr val="6AA84F"/>
                </a:solidFill>
                <a:latin typeface="Bebas Neue"/>
                <a:ea typeface="Bebas Neue"/>
                <a:cs typeface="Bebas Neue"/>
                <a:sym typeface="Bebas Neue"/>
              </a:rPr>
              <a:t>Social Movement</a:t>
            </a:r>
            <a:endParaRPr b="1" i="1" sz="3100">
              <a:solidFill>
                <a:srgbClr val="6AA84F"/>
              </a:solidFill>
              <a:latin typeface="Bebas Neue"/>
              <a:ea typeface="Bebas Neue"/>
              <a:cs typeface="Bebas Neue"/>
              <a:sym typeface="Bebas Neue"/>
            </a:endParaRPr>
          </a:p>
        </p:txBody>
      </p:sp>
      <p:pic>
        <p:nvPicPr>
          <p:cNvPr id="414" name="Google Shape;414;p49"/>
          <p:cNvPicPr preferRelativeResize="0"/>
          <p:nvPr/>
        </p:nvPicPr>
        <p:blipFill>
          <a:blip r:embed="rId3">
            <a:alphaModFix/>
          </a:blip>
          <a:stretch>
            <a:fillRect/>
          </a:stretch>
        </p:blipFill>
        <p:spPr>
          <a:xfrm>
            <a:off x="506100" y="1814263"/>
            <a:ext cx="1826525" cy="1095875"/>
          </a:xfrm>
          <a:prstGeom prst="rect">
            <a:avLst/>
          </a:prstGeom>
          <a:noFill/>
          <a:ln>
            <a:noFill/>
          </a:ln>
        </p:spPr>
      </p:pic>
      <p:pic>
        <p:nvPicPr>
          <p:cNvPr id="415" name="Google Shape;415;p49"/>
          <p:cNvPicPr preferRelativeResize="0"/>
          <p:nvPr/>
        </p:nvPicPr>
        <p:blipFill>
          <a:blip r:embed="rId4">
            <a:alphaModFix/>
          </a:blip>
          <a:stretch>
            <a:fillRect/>
          </a:stretch>
        </p:blipFill>
        <p:spPr>
          <a:xfrm>
            <a:off x="2706125" y="1800322"/>
            <a:ext cx="1793700" cy="1076166"/>
          </a:xfrm>
          <a:prstGeom prst="rect">
            <a:avLst/>
          </a:prstGeom>
          <a:noFill/>
          <a:ln>
            <a:noFill/>
          </a:ln>
        </p:spPr>
      </p:pic>
      <p:pic>
        <p:nvPicPr>
          <p:cNvPr id="416" name="Google Shape;416;p49"/>
          <p:cNvPicPr preferRelativeResize="0"/>
          <p:nvPr/>
        </p:nvPicPr>
        <p:blipFill>
          <a:blip r:embed="rId5">
            <a:alphaModFix/>
          </a:blip>
          <a:stretch>
            <a:fillRect/>
          </a:stretch>
        </p:blipFill>
        <p:spPr>
          <a:xfrm>
            <a:off x="4709588" y="1810000"/>
            <a:ext cx="1826524" cy="1095876"/>
          </a:xfrm>
          <a:prstGeom prst="rect">
            <a:avLst/>
          </a:prstGeom>
          <a:noFill/>
          <a:ln>
            <a:noFill/>
          </a:ln>
        </p:spPr>
      </p:pic>
      <p:pic>
        <p:nvPicPr>
          <p:cNvPr id="417" name="Google Shape;417;p49"/>
          <p:cNvPicPr preferRelativeResize="0"/>
          <p:nvPr/>
        </p:nvPicPr>
        <p:blipFill>
          <a:blip r:embed="rId6">
            <a:alphaModFix/>
          </a:blip>
          <a:stretch>
            <a:fillRect/>
          </a:stretch>
        </p:blipFill>
        <p:spPr>
          <a:xfrm>
            <a:off x="6827750" y="1800237"/>
            <a:ext cx="1793700" cy="1076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0"/>
          <p:cNvSpPr/>
          <p:nvPr/>
        </p:nvSpPr>
        <p:spPr>
          <a:xfrm>
            <a:off x="2941718" y="1983146"/>
            <a:ext cx="1100100" cy="623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sz="4500">
                <a:solidFill>
                  <a:srgbClr val="6AA84F"/>
                </a:solidFill>
                <a:latin typeface="Bebas Neue"/>
                <a:ea typeface="Bebas Neue"/>
                <a:cs typeface="Bebas Neue"/>
                <a:sym typeface="Bebas Neue"/>
              </a:rPr>
              <a:t>04. </a:t>
            </a:r>
            <a:endParaRPr b="1" i="1" sz="4500">
              <a:solidFill>
                <a:srgbClr val="6AA84F"/>
              </a:solidFill>
              <a:latin typeface="Bebas Neue"/>
              <a:ea typeface="Bebas Neue"/>
              <a:cs typeface="Bebas Neue"/>
              <a:sym typeface="Bebas Neue"/>
            </a:endParaRPr>
          </a:p>
        </p:txBody>
      </p:sp>
      <p:sp>
        <p:nvSpPr>
          <p:cNvPr id="423" name="Google Shape;423;p50"/>
          <p:cNvSpPr/>
          <p:nvPr/>
        </p:nvSpPr>
        <p:spPr>
          <a:xfrm>
            <a:off x="3837068" y="1983146"/>
            <a:ext cx="2957400" cy="11772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i="1" lang="ko" sz="4500">
                <a:solidFill>
                  <a:srgbClr val="6AA84F"/>
                </a:solidFill>
                <a:latin typeface="Bebas Neue"/>
                <a:ea typeface="Bebas Neue"/>
                <a:cs typeface="Bebas Neue"/>
                <a:sym typeface="Bebas Neue"/>
              </a:rPr>
              <a:t>Assessment</a:t>
            </a:r>
            <a:endParaRPr b="1" i="1" sz="4500">
              <a:solidFill>
                <a:srgbClr val="6AA84F"/>
              </a:solidFill>
              <a:latin typeface="Bebas Neue"/>
              <a:ea typeface="Bebas Neue"/>
              <a:cs typeface="Bebas Neue"/>
              <a:sym typeface="Bebas Neue"/>
            </a:endParaRPr>
          </a:p>
        </p:txBody>
      </p:sp>
      <p:sp>
        <p:nvSpPr>
          <p:cNvPr id="424" name="Google Shape;424;p50"/>
          <p:cNvSpPr txBox="1"/>
          <p:nvPr/>
        </p:nvSpPr>
        <p:spPr>
          <a:xfrm>
            <a:off x="1441950" y="2778800"/>
            <a:ext cx="6260100" cy="5001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Font typeface="Arial"/>
              <a:buNone/>
            </a:pPr>
            <a:r>
              <a:rPr lang="ko">
                <a:solidFill>
                  <a:srgbClr val="76A5AF"/>
                </a:solidFill>
                <a:latin typeface="Poppins Light"/>
                <a:ea typeface="Poppins Light"/>
                <a:cs typeface="Poppins Light"/>
                <a:sym typeface="Poppins Light"/>
              </a:rPr>
              <a:t>Impact  assessment</a:t>
            </a:r>
            <a:endParaRPr>
              <a:solidFill>
                <a:srgbClr val="76A5AF"/>
              </a:solidFill>
              <a:latin typeface="Poppins Light"/>
              <a:ea typeface="Poppins Light"/>
              <a:cs typeface="Poppins Light"/>
              <a:sym typeface="Poppins Light"/>
            </a:endParaRPr>
          </a:p>
          <a:p>
            <a:pPr indent="0" lvl="0" marL="0" rtl="0" algn="l">
              <a:spcBef>
                <a:spcPts val="0"/>
              </a:spcBef>
              <a:spcAft>
                <a:spcPts val="0"/>
              </a:spcAft>
              <a:buClr>
                <a:schemeClr val="dk1"/>
              </a:buClr>
              <a:buFont typeface="Arial"/>
              <a:buNone/>
            </a:pPr>
            <a:r>
              <a:t/>
            </a:r>
            <a:endParaRPr>
              <a:solidFill>
                <a:srgbClr val="76A5AF"/>
              </a:solidFill>
              <a:latin typeface="Poppins Light"/>
              <a:ea typeface="Poppins Light"/>
              <a:cs typeface="Poppins Light"/>
              <a:sym typeface="Poppins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1"/>
          <p:cNvSpPr txBox="1"/>
          <p:nvPr>
            <p:ph type="title"/>
          </p:nvPr>
        </p:nvSpPr>
        <p:spPr>
          <a:xfrm>
            <a:off x="2802175" y="664400"/>
            <a:ext cx="34398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ko" sz="4000">
                <a:solidFill>
                  <a:srgbClr val="6AA84F"/>
                </a:solidFill>
                <a:latin typeface="Bebas Neue"/>
                <a:ea typeface="Bebas Neue"/>
                <a:cs typeface="Bebas Neue"/>
                <a:sym typeface="Bebas Neue"/>
              </a:rPr>
              <a:t>Impact Assessment</a:t>
            </a:r>
            <a:endParaRPr b="1" i="1" sz="5400">
              <a:solidFill>
                <a:srgbClr val="6AA84F"/>
              </a:solidFill>
              <a:latin typeface="Bebas Neue"/>
              <a:ea typeface="Bebas Neue"/>
              <a:cs typeface="Bebas Neue"/>
              <a:sym typeface="Bebas Neue"/>
            </a:endParaRPr>
          </a:p>
        </p:txBody>
      </p:sp>
      <p:sp>
        <p:nvSpPr>
          <p:cNvPr id="430" name="Google Shape;430;p51"/>
          <p:cNvSpPr txBox="1"/>
          <p:nvPr>
            <p:ph idx="2" type="title"/>
          </p:nvPr>
        </p:nvSpPr>
        <p:spPr>
          <a:xfrm>
            <a:off x="1125300" y="1964550"/>
            <a:ext cx="1736100" cy="891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ko" sz="4500">
                <a:solidFill>
                  <a:srgbClr val="45818E"/>
                </a:solidFill>
              </a:rPr>
              <a:t>100%</a:t>
            </a:r>
            <a:endParaRPr sz="4500">
              <a:solidFill>
                <a:srgbClr val="45818E"/>
              </a:solidFill>
            </a:endParaRPr>
          </a:p>
        </p:txBody>
      </p:sp>
      <p:sp>
        <p:nvSpPr>
          <p:cNvPr id="431" name="Google Shape;431;p51"/>
          <p:cNvSpPr txBox="1"/>
          <p:nvPr>
            <p:ph idx="1" type="body"/>
          </p:nvPr>
        </p:nvSpPr>
        <p:spPr>
          <a:xfrm>
            <a:off x="175801" y="3081475"/>
            <a:ext cx="2685600" cy="69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i="1" lang="ko" sz="3000">
                <a:solidFill>
                  <a:srgbClr val="6AA84F"/>
                </a:solidFill>
                <a:latin typeface="Bebas Neue"/>
                <a:ea typeface="Bebas Neue"/>
                <a:cs typeface="Bebas Neue"/>
                <a:sym typeface="Bebas Neue"/>
              </a:rPr>
              <a:t>Data </a:t>
            </a:r>
            <a:endParaRPr b="1" i="1" sz="3000">
              <a:solidFill>
                <a:srgbClr val="6AA84F"/>
              </a:solidFill>
              <a:latin typeface="Bebas Neue"/>
              <a:ea typeface="Bebas Neue"/>
              <a:cs typeface="Bebas Neue"/>
              <a:sym typeface="Bebas Neue"/>
            </a:endParaRPr>
          </a:p>
          <a:p>
            <a:pPr indent="0" lvl="0" marL="0" rtl="0" algn="r">
              <a:spcBef>
                <a:spcPts val="0"/>
              </a:spcBef>
              <a:spcAft>
                <a:spcPts val="0"/>
              </a:spcAft>
              <a:buNone/>
            </a:pPr>
            <a:r>
              <a:rPr b="1" i="1" lang="ko" sz="3000">
                <a:solidFill>
                  <a:srgbClr val="6AA84F"/>
                </a:solidFill>
                <a:latin typeface="Bebas Neue"/>
                <a:ea typeface="Bebas Neue"/>
                <a:cs typeface="Bebas Neue"/>
                <a:sym typeface="Bebas Neue"/>
              </a:rPr>
              <a:t>Visualization</a:t>
            </a:r>
            <a:endParaRPr sz="100"/>
          </a:p>
        </p:txBody>
      </p:sp>
      <p:sp>
        <p:nvSpPr>
          <p:cNvPr id="432" name="Google Shape;432;p51"/>
          <p:cNvSpPr txBox="1"/>
          <p:nvPr>
            <p:ph idx="3" type="body"/>
          </p:nvPr>
        </p:nvSpPr>
        <p:spPr>
          <a:xfrm>
            <a:off x="5968575" y="2982625"/>
            <a:ext cx="2867400" cy="89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ko" sz="3000">
                <a:solidFill>
                  <a:srgbClr val="6AA84F"/>
                </a:solidFill>
                <a:latin typeface="Bebas Neue"/>
                <a:ea typeface="Bebas Neue"/>
                <a:cs typeface="Bebas Neue"/>
                <a:sym typeface="Bebas Neue"/>
              </a:rPr>
              <a:t>Predictive models with accuracy of </a:t>
            </a:r>
            <a:r>
              <a:rPr b="1" i="1" lang="ko" sz="3000">
                <a:solidFill>
                  <a:srgbClr val="FFD966"/>
                </a:solidFill>
                <a:latin typeface="Bebas Neue"/>
                <a:ea typeface="Bebas Neue"/>
                <a:cs typeface="Bebas Neue"/>
                <a:sym typeface="Bebas Neue"/>
              </a:rPr>
              <a:t>95%</a:t>
            </a:r>
            <a:endParaRPr b="1" i="1" sz="3000">
              <a:solidFill>
                <a:srgbClr val="FFD966"/>
              </a:solidFill>
              <a:latin typeface="Bebas Neue"/>
              <a:ea typeface="Bebas Neue"/>
              <a:cs typeface="Bebas Neue"/>
              <a:sym typeface="Bebas Neue"/>
            </a:endParaRPr>
          </a:p>
        </p:txBody>
      </p:sp>
      <p:sp>
        <p:nvSpPr>
          <p:cNvPr id="433" name="Google Shape;433;p51"/>
          <p:cNvSpPr txBox="1"/>
          <p:nvPr>
            <p:ph idx="4" type="title"/>
          </p:nvPr>
        </p:nvSpPr>
        <p:spPr>
          <a:xfrm>
            <a:off x="6083776" y="1964550"/>
            <a:ext cx="1496700" cy="89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sz="4500">
                <a:solidFill>
                  <a:srgbClr val="45818E"/>
                </a:solidFill>
              </a:rPr>
              <a:t>95%</a:t>
            </a:r>
            <a:endParaRPr sz="4500">
              <a:solidFill>
                <a:srgbClr val="45818E"/>
              </a:solidFill>
            </a:endParaRPr>
          </a:p>
        </p:txBody>
      </p:sp>
      <p:pic>
        <p:nvPicPr>
          <p:cNvPr id="434" name="Google Shape;434;p51"/>
          <p:cNvPicPr preferRelativeResize="0"/>
          <p:nvPr/>
        </p:nvPicPr>
        <p:blipFill rotWithShape="1">
          <a:blip r:embed="rId3">
            <a:alphaModFix/>
          </a:blip>
          <a:srcRect b="0" l="0" r="0" t="0"/>
          <a:stretch/>
        </p:blipFill>
        <p:spPr>
          <a:xfrm>
            <a:off x="3147366" y="2154066"/>
            <a:ext cx="1080000" cy="1080000"/>
          </a:xfrm>
          <a:prstGeom prst="rect">
            <a:avLst/>
          </a:prstGeom>
          <a:noFill/>
          <a:ln>
            <a:noFill/>
          </a:ln>
        </p:spPr>
      </p:pic>
      <p:pic>
        <p:nvPicPr>
          <p:cNvPr id="435" name="Google Shape;435;p51"/>
          <p:cNvPicPr preferRelativeResize="0"/>
          <p:nvPr/>
        </p:nvPicPr>
        <p:blipFill rotWithShape="1">
          <a:blip r:embed="rId4">
            <a:alphaModFix/>
          </a:blip>
          <a:srcRect b="0" l="0" r="0" t="0"/>
          <a:stretch/>
        </p:blipFill>
        <p:spPr>
          <a:xfrm>
            <a:off x="4665456" y="2154083"/>
            <a:ext cx="1080000" cy="108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2"/>
          <p:cNvSpPr txBox="1"/>
          <p:nvPr/>
        </p:nvSpPr>
        <p:spPr>
          <a:xfrm>
            <a:off x="1047750" y="511173"/>
            <a:ext cx="7048500" cy="546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1" lang="ko" sz="3100">
                <a:solidFill>
                  <a:srgbClr val="6AA84F"/>
                </a:solidFill>
                <a:latin typeface="Bebas Neue"/>
                <a:ea typeface="Bebas Neue"/>
                <a:cs typeface="Bebas Neue"/>
                <a:sym typeface="Bebas Neue"/>
              </a:rPr>
              <a:t>Financial projections</a:t>
            </a:r>
            <a:endParaRPr b="1" i="1" sz="3100">
              <a:solidFill>
                <a:srgbClr val="6AA84F"/>
              </a:solidFill>
              <a:latin typeface="Bebas Neue"/>
              <a:ea typeface="Bebas Neue"/>
              <a:cs typeface="Bebas Neue"/>
              <a:sym typeface="Bebas Neue"/>
            </a:endParaRPr>
          </a:p>
        </p:txBody>
      </p:sp>
      <p:cxnSp>
        <p:nvCxnSpPr>
          <p:cNvPr id="441" name="Google Shape;441;p52"/>
          <p:cNvCxnSpPr>
            <a:stCxn id="442" idx="6"/>
            <a:endCxn id="443" idx="2"/>
          </p:cNvCxnSpPr>
          <p:nvPr/>
        </p:nvCxnSpPr>
        <p:spPr>
          <a:xfrm>
            <a:off x="2323724" y="2383971"/>
            <a:ext cx="555300" cy="0"/>
          </a:xfrm>
          <a:prstGeom prst="straightConnector1">
            <a:avLst/>
          </a:prstGeom>
          <a:noFill/>
          <a:ln cap="rnd" cmpd="sng" w="38100">
            <a:solidFill>
              <a:schemeClr val="lt1"/>
            </a:solidFill>
            <a:prstDash val="dot"/>
            <a:miter lim="800000"/>
            <a:headEnd len="sm" w="sm" type="none"/>
            <a:tailEnd len="med" w="med" type="triangle"/>
          </a:ln>
        </p:spPr>
      </p:cxnSp>
      <p:sp>
        <p:nvSpPr>
          <p:cNvPr id="442" name="Google Shape;442;p52"/>
          <p:cNvSpPr/>
          <p:nvPr/>
        </p:nvSpPr>
        <p:spPr>
          <a:xfrm>
            <a:off x="908581" y="1676399"/>
            <a:ext cx="1415143" cy="1415143"/>
          </a:xfrm>
          <a:prstGeom prst="ellipse">
            <a:avLst/>
          </a:prstGeom>
          <a:noFill/>
          <a:ln cap="flat" cmpd="sng" w="22225">
            <a:solidFill>
              <a:srgbClr val="B6D7A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800">
                <a:solidFill>
                  <a:srgbClr val="76A5AF"/>
                </a:solidFill>
                <a:latin typeface="Poppins Light"/>
                <a:ea typeface="Poppins Light"/>
                <a:cs typeface="Poppins Light"/>
                <a:sym typeface="Poppins Light"/>
              </a:rPr>
              <a:t>800€- 1000€</a:t>
            </a:r>
            <a:endParaRPr sz="1800">
              <a:solidFill>
                <a:srgbClr val="76A5AF"/>
              </a:solidFill>
              <a:latin typeface="Poppins Light"/>
              <a:ea typeface="Poppins Light"/>
              <a:cs typeface="Poppins Light"/>
              <a:sym typeface="Poppins Light"/>
            </a:endParaRPr>
          </a:p>
        </p:txBody>
      </p:sp>
      <p:sp>
        <p:nvSpPr>
          <p:cNvPr id="443" name="Google Shape;443;p52"/>
          <p:cNvSpPr/>
          <p:nvPr/>
        </p:nvSpPr>
        <p:spPr>
          <a:xfrm>
            <a:off x="2879146" y="1676399"/>
            <a:ext cx="1415143" cy="1415143"/>
          </a:xfrm>
          <a:prstGeom prst="ellipse">
            <a:avLst/>
          </a:prstGeom>
          <a:noFill/>
          <a:ln cap="flat" cmpd="sng" w="22225">
            <a:solidFill>
              <a:srgbClr val="6AA84F"/>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chemeClr val="dk1"/>
              </a:buClr>
              <a:buFont typeface="Arial"/>
              <a:buNone/>
            </a:pPr>
            <a:r>
              <a:rPr lang="ko" sz="1800">
                <a:solidFill>
                  <a:srgbClr val="76A5AF"/>
                </a:solidFill>
                <a:latin typeface="Poppins Light"/>
                <a:ea typeface="Poppins Light"/>
                <a:cs typeface="Poppins Light"/>
                <a:sym typeface="Poppins Light"/>
              </a:rPr>
              <a:t>15</a:t>
            </a:r>
            <a:r>
              <a:rPr lang="ko" sz="1800">
                <a:solidFill>
                  <a:srgbClr val="76A5AF"/>
                </a:solidFill>
                <a:latin typeface="Poppins Light"/>
                <a:ea typeface="Poppins Light"/>
                <a:cs typeface="Poppins Light"/>
                <a:sym typeface="Poppins Light"/>
              </a:rPr>
              <a:t>00€- 3000€</a:t>
            </a:r>
            <a:endParaRPr sz="1800">
              <a:solidFill>
                <a:srgbClr val="76A5AF"/>
              </a:solidFill>
              <a:latin typeface="Poppins Light"/>
              <a:ea typeface="Poppins Light"/>
              <a:cs typeface="Poppins Light"/>
              <a:sym typeface="Poppins Light"/>
            </a:endParaRPr>
          </a:p>
        </p:txBody>
      </p:sp>
      <p:sp>
        <p:nvSpPr>
          <p:cNvPr id="444" name="Google Shape;444;p52"/>
          <p:cNvSpPr/>
          <p:nvPr/>
        </p:nvSpPr>
        <p:spPr>
          <a:xfrm>
            <a:off x="4849711" y="1676399"/>
            <a:ext cx="1415100" cy="1415100"/>
          </a:xfrm>
          <a:prstGeom prst="ellipse">
            <a:avLst/>
          </a:prstGeom>
          <a:noFill/>
          <a:ln cap="flat" cmpd="sng" w="22225">
            <a:solidFill>
              <a:srgbClr val="38761D"/>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None/>
            </a:pPr>
            <a:r>
              <a:t/>
            </a:r>
            <a:endParaRPr sz="1800">
              <a:solidFill>
                <a:schemeClr val="lt1"/>
              </a:solidFill>
              <a:latin typeface="Poppins Light"/>
              <a:ea typeface="Poppins Light"/>
              <a:cs typeface="Poppins Light"/>
              <a:sym typeface="Poppins Light"/>
            </a:endParaRPr>
          </a:p>
          <a:p>
            <a:pPr indent="0" lvl="0" marL="0" rtl="0" algn="ctr">
              <a:spcBef>
                <a:spcPts val="0"/>
              </a:spcBef>
              <a:spcAft>
                <a:spcPts val="0"/>
              </a:spcAft>
              <a:buClr>
                <a:schemeClr val="dk1"/>
              </a:buClr>
              <a:buFont typeface="Arial"/>
              <a:buNone/>
            </a:pPr>
            <a:r>
              <a:rPr lang="ko" sz="1800">
                <a:solidFill>
                  <a:srgbClr val="76A5AF"/>
                </a:solidFill>
                <a:latin typeface="Poppins Light"/>
                <a:ea typeface="Poppins Light"/>
                <a:cs typeface="Poppins Light"/>
                <a:sym typeface="Poppins Light"/>
              </a:rPr>
              <a:t>40</a:t>
            </a:r>
            <a:r>
              <a:rPr lang="ko" sz="1800">
                <a:solidFill>
                  <a:srgbClr val="76A5AF"/>
                </a:solidFill>
                <a:latin typeface="Poppins Light"/>
                <a:ea typeface="Poppins Light"/>
                <a:cs typeface="Poppins Light"/>
                <a:sym typeface="Poppins Light"/>
              </a:rPr>
              <a:t>00€-7000€</a:t>
            </a:r>
            <a:endParaRPr sz="1800">
              <a:solidFill>
                <a:srgbClr val="76A5AF"/>
              </a:solidFill>
              <a:latin typeface="Poppins Light"/>
              <a:ea typeface="Poppins Light"/>
              <a:cs typeface="Poppins Light"/>
              <a:sym typeface="Poppins Light"/>
            </a:endParaRPr>
          </a:p>
          <a:p>
            <a:pPr indent="0" lvl="0" marL="0" marR="0" rtl="0" algn="ctr">
              <a:spcBef>
                <a:spcPts val="0"/>
              </a:spcBef>
              <a:spcAft>
                <a:spcPts val="0"/>
              </a:spcAft>
              <a:buNone/>
            </a:pPr>
            <a:r>
              <a:t/>
            </a:r>
            <a:endParaRPr sz="1800">
              <a:solidFill>
                <a:schemeClr val="lt1"/>
              </a:solidFill>
              <a:latin typeface="Poppins Light"/>
              <a:ea typeface="Poppins Light"/>
              <a:cs typeface="Poppins Light"/>
              <a:sym typeface="Poppins Light"/>
            </a:endParaRPr>
          </a:p>
        </p:txBody>
      </p:sp>
      <p:sp>
        <p:nvSpPr>
          <p:cNvPr id="445" name="Google Shape;445;p52"/>
          <p:cNvSpPr/>
          <p:nvPr/>
        </p:nvSpPr>
        <p:spPr>
          <a:xfrm>
            <a:off x="6820276" y="1676399"/>
            <a:ext cx="1415143" cy="1415143"/>
          </a:xfrm>
          <a:prstGeom prst="ellipse">
            <a:avLst/>
          </a:prstGeom>
          <a:noFill/>
          <a:ln cap="flat" cmpd="sng" w="22225">
            <a:solidFill>
              <a:srgbClr val="274E13"/>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chemeClr val="dk1"/>
              </a:buClr>
              <a:buFont typeface="Arial"/>
              <a:buNone/>
            </a:pPr>
            <a:r>
              <a:rPr lang="ko" sz="1800">
                <a:solidFill>
                  <a:srgbClr val="76A5AF"/>
                </a:solidFill>
                <a:latin typeface="Poppins Light"/>
                <a:ea typeface="Poppins Light"/>
                <a:cs typeface="Poppins Light"/>
                <a:sym typeface="Poppins Light"/>
              </a:rPr>
              <a:t>63</a:t>
            </a:r>
            <a:r>
              <a:rPr lang="ko" sz="1800">
                <a:solidFill>
                  <a:srgbClr val="76A5AF"/>
                </a:solidFill>
                <a:latin typeface="Poppins Light"/>
                <a:ea typeface="Poppins Light"/>
                <a:cs typeface="Poppins Light"/>
                <a:sym typeface="Poppins Light"/>
              </a:rPr>
              <a:t>00€-11000€</a:t>
            </a:r>
            <a:endParaRPr sz="1800">
              <a:solidFill>
                <a:srgbClr val="76A5AF"/>
              </a:solidFill>
              <a:latin typeface="Poppins Light"/>
              <a:ea typeface="Poppins Light"/>
              <a:cs typeface="Poppins Light"/>
              <a:sym typeface="Poppins Light"/>
            </a:endParaRPr>
          </a:p>
        </p:txBody>
      </p:sp>
      <p:sp>
        <p:nvSpPr>
          <p:cNvPr id="446" name="Google Shape;446;p52"/>
          <p:cNvSpPr txBox="1"/>
          <p:nvPr/>
        </p:nvSpPr>
        <p:spPr>
          <a:xfrm>
            <a:off x="908581" y="3450489"/>
            <a:ext cx="1415100" cy="900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1" lang="ko" sz="1800">
                <a:solidFill>
                  <a:srgbClr val="93C47D"/>
                </a:solidFill>
                <a:latin typeface="Bebas Neue"/>
                <a:ea typeface="Bebas Neue"/>
                <a:cs typeface="Bebas Neue"/>
                <a:sym typeface="Bebas Neue"/>
              </a:rPr>
              <a:t>Visualization platform construction</a:t>
            </a:r>
            <a:endParaRPr b="1" i="1" sz="1800">
              <a:solidFill>
                <a:srgbClr val="93C47D"/>
              </a:solidFill>
              <a:latin typeface="Bebas Neue"/>
              <a:ea typeface="Bebas Neue"/>
              <a:cs typeface="Bebas Neue"/>
              <a:sym typeface="Bebas Neue"/>
            </a:endParaRPr>
          </a:p>
        </p:txBody>
      </p:sp>
      <p:sp>
        <p:nvSpPr>
          <p:cNvPr id="447" name="Google Shape;447;p52"/>
          <p:cNvSpPr txBox="1"/>
          <p:nvPr/>
        </p:nvSpPr>
        <p:spPr>
          <a:xfrm>
            <a:off x="2879146" y="3450489"/>
            <a:ext cx="1415100" cy="900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1" lang="ko" sz="1800">
                <a:solidFill>
                  <a:srgbClr val="93C47D"/>
                </a:solidFill>
                <a:latin typeface="Bebas Neue"/>
                <a:ea typeface="Bebas Neue"/>
                <a:cs typeface="Bebas Neue"/>
                <a:sym typeface="Bebas Neue"/>
              </a:rPr>
              <a:t>Model construction and prediction</a:t>
            </a:r>
            <a:endParaRPr b="1" i="1" sz="1800">
              <a:solidFill>
                <a:srgbClr val="93C47D"/>
              </a:solidFill>
              <a:latin typeface="Bebas Neue"/>
              <a:ea typeface="Bebas Neue"/>
              <a:cs typeface="Bebas Neue"/>
              <a:sym typeface="Bebas Neue"/>
            </a:endParaRPr>
          </a:p>
        </p:txBody>
      </p:sp>
      <p:sp>
        <p:nvSpPr>
          <p:cNvPr id="448" name="Google Shape;448;p52"/>
          <p:cNvSpPr txBox="1"/>
          <p:nvPr/>
        </p:nvSpPr>
        <p:spPr>
          <a:xfrm>
            <a:off x="4849723" y="3450489"/>
            <a:ext cx="14151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1" lang="ko" sz="1800">
                <a:solidFill>
                  <a:srgbClr val="93C47D"/>
                </a:solidFill>
                <a:latin typeface="Bebas Neue"/>
                <a:ea typeface="Bebas Neue"/>
                <a:cs typeface="Bebas Neue"/>
                <a:sym typeface="Bebas Neue"/>
              </a:rPr>
              <a:t>Social</a:t>
            </a:r>
            <a:r>
              <a:rPr b="1" i="1" lang="ko" sz="1800">
                <a:solidFill>
                  <a:srgbClr val="93C47D"/>
                </a:solidFill>
                <a:latin typeface="Bebas Neue"/>
                <a:ea typeface="Bebas Neue"/>
                <a:cs typeface="Bebas Neue"/>
                <a:sym typeface="Bebas Neue"/>
              </a:rPr>
              <a:t> </a:t>
            </a:r>
            <a:r>
              <a:rPr b="1" i="1" lang="ko" sz="1800">
                <a:solidFill>
                  <a:srgbClr val="93C47D"/>
                </a:solidFill>
                <a:latin typeface="Bebas Neue"/>
                <a:ea typeface="Bebas Neue"/>
                <a:cs typeface="Bebas Neue"/>
                <a:sym typeface="Bebas Neue"/>
              </a:rPr>
              <a:t>movement</a:t>
            </a:r>
            <a:endParaRPr b="1" i="1" sz="1800">
              <a:solidFill>
                <a:srgbClr val="93C47D"/>
              </a:solidFill>
              <a:latin typeface="Bebas Neue"/>
              <a:ea typeface="Bebas Neue"/>
              <a:cs typeface="Bebas Neue"/>
              <a:sym typeface="Bebas Neue"/>
            </a:endParaRPr>
          </a:p>
        </p:txBody>
      </p:sp>
      <p:sp>
        <p:nvSpPr>
          <p:cNvPr id="449" name="Google Shape;449;p52"/>
          <p:cNvSpPr txBox="1"/>
          <p:nvPr/>
        </p:nvSpPr>
        <p:spPr>
          <a:xfrm>
            <a:off x="6820274" y="3450489"/>
            <a:ext cx="14151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1" lang="ko" sz="1800">
                <a:solidFill>
                  <a:srgbClr val="93C47D"/>
                </a:solidFill>
                <a:latin typeface="Bebas Neue"/>
                <a:ea typeface="Bebas Neue"/>
                <a:cs typeface="Bebas Neue"/>
                <a:sym typeface="Bebas Neue"/>
              </a:rPr>
              <a:t>Total</a:t>
            </a:r>
            <a:endParaRPr b="1" i="1" sz="1800">
              <a:solidFill>
                <a:srgbClr val="93C47D"/>
              </a:solidFill>
              <a:latin typeface="Bebas Neue"/>
              <a:ea typeface="Bebas Neue"/>
              <a:cs typeface="Bebas Neue"/>
              <a:sym typeface="Bebas Neue"/>
            </a:endParaRPr>
          </a:p>
        </p:txBody>
      </p:sp>
      <p:cxnSp>
        <p:nvCxnSpPr>
          <p:cNvPr id="450" name="Google Shape;450;p52"/>
          <p:cNvCxnSpPr>
            <a:stCxn id="443" idx="6"/>
            <a:endCxn id="444" idx="2"/>
          </p:cNvCxnSpPr>
          <p:nvPr/>
        </p:nvCxnSpPr>
        <p:spPr>
          <a:xfrm>
            <a:off x="4294289" y="2383971"/>
            <a:ext cx="555300" cy="0"/>
          </a:xfrm>
          <a:prstGeom prst="straightConnector1">
            <a:avLst/>
          </a:prstGeom>
          <a:noFill/>
          <a:ln cap="rnd" cmpd="sng" w="38100">
            <a:solidFill>
              <a:schemeClr val="lt1"/>
            </a:solidFill>
            <a:prstDash val="dot"/>
            <a:miter lim="800000"/>
            <a:headEnd len="sm" w="sm" type="none"/>
            <a:tailEnd len="med" w="med" type="triangle"/>
          </a:ln>
        </p:spPr>
      </p:cxnSp>
      <p:cxnSp>
        <p:nvCxnSpPr>
          <p:cNvPr id="451" name="Google Shape;451;p52"/>
          <p:cNvCxnSpPr>
            <a:stCxn id="444" idx="6"/>
            <a:endCxn id="445" idx="2"/>
          </p:cNvCxnSpPr>
          <p:nvPr/>
        </p:nvCxnSpPr>
        <p:spPr>
          <a:xfrm>
            <a:off x="6264811" y="2383949"/>
            <a:ext cx="555600" cy="0"/>
          </a:xfrm>
          <a:prstGeom prst="straightConnector1">
            <a:avLst/>
          </a:prstGeom>
          <a:noFill/>
          <a:ln cap="rnd" cmpd="sng" w="38100">
            <a:solidFill>
              <a:schemeClr val="lt1"/>
            </a:solidFill>
            <a:prstDash val="dot"/>
            <a:miter lim="800000"/>
            <a:headEnd len="sm" w="sm"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3"/>
          <p:cNvSpPr txBox="1"/>
          <p:nvPr/>
        </p:nvSpPr>
        <p:spPr>
          <a:xfrm>
            <a:off x="1162150" y="2005300"/>
            <a:ext cx="2635800" cy="577200"/>
          </a:xfrm>
          <a:prstGeom prst="rect">
            <a:avLst/>
          </a:prstGeom>
          <a:noFill/>
          <a:ln>
            <a:noFill/>
          </a:ln>
        </p:spPr>
        <p:txBody>
          <a:bodyPr anchorCtr="0" anchor="t" bIns="34275" lIns="68575" spcFirstLastPara="1" rIns="68575" wrap="square" tIns="34275">
            <a:spAutoFit/>
          </a:bodyPr>
          <a:lstStyle/>
          <a:p>
            <a:pPr indent="-222250" lvl="0" marL="215900" marR="0" rtl="0" algn="l">
              <a:lnSpc>
                <a:spcPct val="100000"/>
              </a:lnSpc>
              <a:spcBef>
                <a:spcPts val="0"/>
              </a:spcBef>
              <a:spcAft>
                <a:spcPts val="0"/>
              </a:spcAft>
              <a:buClr>
                <a:srgbClr val="93C47D"/>
              </a:buClr>
              <a:buSzPts val="1100"/>
              <a:buFont typeface="Arial"/>
              <a:buChar char="•"/>
            </a:pPr>
            <a:r>
              <a:rPr lang="ko" sz="1100">
                <a:solidFill>
                  <a:srgbClr val="93C47D"/>
                </a:solidFill>
                <a:latin typeface="Poppins Light"/>
                <a:ea typeface="Poppins Light"/>
                <a:cs typeface="Poppins Light"/>
                <a:sym typeface="Poppins Light"/>
              </a:rPr>
              <a:t>At a time of increasing energy shortage, Finnish people are still enthusiastic about saunas</a:t>
            </a:r>
            <a:endParaRPr sz="1100">
              <a:solidFill>
                <a:srgbClr val="93C47D"/>
              </a:solidFill>
            </a:endParaRPr>
          </a:p>
        </p:txBody>
      </p:sp>
      <p:sp>
        <p:nvSpPr>
          <p:cNvPr id="457" name="Google Shape;457;p53"/>
          <p:cNvSpPr/>
          <p:nvPr/>
        </p:nvSpPr>
        <p:spPr>
          <a:xfrm>
            <a:off x="1162152" y="1544563"/>
            <a:ext cx="7692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sz="1800" u="sng">
                <a:solidFill>
                  <a:srgbClr val="45818E"/>
                </a:solidFill>
                <a:latin typeface="Bebas Neue"/>
                <a:ea typeface="Bebas Neue"/>
                <a:cs typeface="Bebas Neue"/>
                <a:sym typeface="Bebas Neue"/>
              </a:rPr>
              <a:t>Saunas</a:t>
            </a:r>
            <a:endParaRPr b="1" i="1" sz="1800" u="sng">
              <a:solidFill>
                <a:srgbClr val="45818E"/>
              </a:solidFill>
              <a:latin typeface="Bebas Neue"/>
              <a:ea typeface="Bebas Neue"/>
              <a:cs typeface="Bebas Neue"/>
              <a:sym typeface="Bebas Neue"/>
            </a:endParaRPr>
          </a:p>
        </p:txBody>
      </p:sp>
      <p:sp>
        <p:nvSpPr>
          <p:cNvPr id="458" name="Google Shape;458;p53"/>
          <p:cNvSpPr txBox="1"/>
          <p:nvPr/>
        </p:nvSpPr>
        <p:spPr>
          <a:xfrm>
            <a:off x="1162148" y="3488800"/>
            <a:ext cx="2326200" cy="915900"/>
          </a:xfrm>
          <a:prstGeom prst="rect">
            <a:avLst/>
          </a:prstGeom>
          <a:noFill/>
          <a:ln>
            <a:noFill/>
          </a:ln>
        </p:spPr>
        <p:txBody>
          <a:bodyPr anchorCtr="0" anchor="t" bIns="34275" lIns="68575" spcFirstLastPara="1" rIns="68575" wrap="square" tIns="34275">
            <a:spAutoFit/>
          </a:bodyPr>
          <a:lstStyle/>
          <a:p>
            <a:pPr indent="-222250" lvl="0" marL="215900" marR="0" rtl="0" algn="l">
              <a:lnSpc>
                <a:spcPct val="100000"/>
              </a:lnSpc>
              <a:spcBef>
                <a:spcPts val="0"/>
              </a:spcBef>
              <a:spcAft>
                <a:spcPts val="0"/>
              </a:spcAft>
              <a:buClr>
                <a:srgbClr val="93C47D"/>
              </a:buClr>
              <a:buSzPts val="1100"/>
              <a:buFont typeface="Arial"/>
              <a:buChar char="•"/>
            </a:pPr>
            <a:r>
              <a:rPr lang="ko" sz="1100">
                <a:solidFill>
                  <a:srgbClr val="93C47D"/>
                </a:solidFill>
                <a:latin typeface="Poppins Light"/>
                <a:ea typeface="Poppins Light"/>
                <a:cs typeface="Poppins Light"/>
                <a:sym typeface="Poppins Light"/>
              </a:rPr>
              <a:t>Feature extraction to find the main relevant factors that distinguish the consumption profiles of different household types</a:t>
            </a:r>
            <a:endParaRPr sz="1100">
              <a:solidFill>
                <a:srgbClr val="93C47D"/>
              </a:solidFill>
            </a:endParaRPr>
          </a:p>
        </p:txBody>
      </p:sp>
      <p:sp>
        <p:nvSpPr>
          <p:cNvPr id="459" name="Google Shape;459;p53"/>
          <p:cNvSpPr/>
          <p:nvPr/>
        </p:nvSpPr>
        <p:spPr>
          <a:xfrm>
            <a:off x="1162150" y="2697025"/>
            <a:ext cx="11964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sz="1800" u="sng">
                <a:solidFill>
                  <a:srgbClr val="45818E"/>
                </a:solidFill>
                <a:latin typeface="Bebas Neue"/>
                <a:ea typeface="Bebas Neue"/>
                <a:cs typeface="Bebas Neue"/>
                <a:sym typeface="Bebas Neue"/>
              </a:rPr>
              <a:t>attribute Selection</a:t>
            </a:r>
            <a:endParaRPr b="1" i="1" sz="1800" u="sng">
              <a:solidFill>
                <a:srgbClr val="45818E"/>
              </a:solidFill>
              <a:latin typeface="Bebas Neue"/>
              <a:ea typeface="Bebas Neue"/>
              <a:cs typeface="Bebas Neue"/>
              <a:sym typeface="Bebas Neue"/>
            </a:endParaRPr>
          </a:p>
        </p:txBody>
      </p:sp>
      <p:sp>
        <p:nvSpPr>
          <p:cNvPr id="460" name="Google Shape;460;p53"/>
          <p:cNvSpPr txBox="1"/>
          <p:nvPr/>
        </p:nvSpPr>
        <p:spPr>
          <a:xfrm>
            <a:off x="363400" y="777125"/>
            <a:ext cx="42333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1" lang="ko" sz="3300">
                <a:solidFill>
                  <a:srgbClr val="6AA84F"/>
                </a:solidFill>
                <a:latin typeface="Bebas Neue"/>
                <a:ea typeface="Bebas Neue"/>
                <a:cs typeface="Bebas Neue"/>
                <a:sym typeface="Bebas Neue"/>
              </a:rPr>
              <a:t>Interesting</a:t>
            </a:r>
            <a:r>
              <a:rPr b="1" i="1" lang="ko" sz="3300">
                <a:solidFill>
                  <a:srgbClr val="6AA84F"/>
                </a:solidFill>
                <a:latin typeface="Bebas Neue"/>
                <a:ea typeface="Bebas Neue"/>
                <a:cs typeface="Bebas Neue"/>
                <a:sym typeface="Bebas Neue"/>
              </a:rPr>
              <a:t> finding</a:t>
            </a:r>
            <a:endParaRPr b="1" i="1" sz="3300">
              <a:solidFill>
                <a:srgbClr val="6AA84F"/>
              </a:solidFill>
              <a:latin typeface="Bebas Neue"/>
              <a:ea typeface="Bebas Neue"/>
              <a:cs typeface="Bebas Neue"/>
              <a:sym typeface="Bebas Neue"/>
            </a:endParaRPr>
          </a:p>
        </p:txBody>
      </p:sp>
      <p:pic>
        <p:nvPicPr>
          <p:cNvPr id="461" name="Google Shape;461;p53"/>
          <p:cNvPicPr preferRelativeResize="0"/>
          <p:nvPr/>
        </p:nvPicPr>
        <p:blipFill>
          <a:blip r:embed="rId3">
            <a:alphaModFix/>
          </a:blip>
          <a:stretch>
            <a:fillRect/>
          </a:stretch>
        </p:blipFill>
        <p:spPr>
          <a:xfrm>
            <a:off x="4572000" y="415500"/>
            <a:ext cx="4039000" cy="1895125"/>
          </a:xfrm>
          <a:prstGeom prst="rect">
            <a:avLst/>
          </a:prstGeom>
          <a:noFill/>
          <a:ln>
            <a:noFill/>
          </a:ln>
        </p:spPr>
      </p:pic>
      <p:pic>
        <p:nvPicPr>
          <p:cNvPr id="462" name="Google Shape;462;p53"/>
          <p:cNvPicPr preferRelativeResize="0"/>
          <p:nvPr/>
        </p:nvPicPr>
        <p:blipFill rotWithShape="1">
          <a:blip r:embed="rId4">
            <a:alphaModFix/>
          </a:blip>
          <a:srcRect b="12425" l="2433" r="2500" t="12992"/>
          <a:stretch/>
        </p:blipFill>
        <p:spPr>
          <a:xfrm>
            <a:off x="4572000" y="2524275"/>
            <a:ext cx="4039000" cy="1069755"/>
          </a:xfrm>
          <a:prstGeom prst="rect">
            <a:avLst/>
          </a:prstGeom>
          <a:noFill/>
          <a:ln>
            <a:noFill/>
          </a:ln>
        </p:spPr>
      </p:pic>
      <p:pic>
        <p:nvPicPr>
          <p:cNvPr id="463" name="Google Shape;463;p53"/>
          <p:cNvPicPr preferRelativeResize="0"/>
          <p:nvPr/>
        </p:nvPicPr>
        <p:blipFill rotWithShape="1">
          <a:blip r:embed="rId5">
            <a:alphaModFix/>
          </a:blip>
          <a:srcRect b="11203" l="3211" r="3444" t="9845"/>
          <a:stretch/>
        </p:blipFill>
        <p:spPr>
          <a:xfrm>
            <a:off x="4572000" y="3807700"/>
            <a:ext cx="4039000" cy="8738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txBox="1"/>
          <p:nvPr/>
        </p:nvSpPr>
        <p:spPr>
          <a:xfrm>
            <a:off x="3489750" y="710925"/>
            <a:ext cx="2164500" cy="931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5600" u="sng">
                <a:solidFill>
                  <a:srgbClr val="45818E"/>
                </a:solidFill>
                <a:latin typeface="Bebas Neue"/>
                <a:ea typeface="Bebas Neue"/>
                <a:cs typeface="Bebas Neue"/>
                <a:sym typeface="Bebas Neue"/>
              </a:rPr>
              <a:t>C</a:t>
            </a:r>
            <a:r>
              <a:rPr b="1" lang="ko" sz="5600" u="sng">
                <a:solidFill>
                  <a:srgbClr val="45818E"/>
                </a:solidFill>
                <a:latin typeface="Bebas Neue"/>
                <a:ea typeface="Bebas Neue"/>
                <a:cs typeface="Bebas Neue"/>
                <a:sym typeface="Bebas Neue"/>
              </a:rPr>
              <a:t>Ontent</a:t>
            </a:r>
            <a:endParaRPr b="1" sz="5700" u="sng">
              <a:solidFill>
                <a:srgbClr val="45818E"/>
              </a:solidFill>
              <a:latin typeface="Bebas Neue"/>
              <a:ea typeface="Bebas Neue"/>
              <a:cs typeface="Bebas Neue"/>
              <a:sym typeface="Bebas Neue"/>
            </a:endParaRPr>
          </a:p>
        </p:txBody>
      </p:sp>
      <p:sp>
        <p:nvSpPr>
          <p:cNvPr id="252" name="Google Shape;252;p36"/>
          <p:cNvSpPr txBox="1"/>
          <p:nvPr/>
        </p:nvSpPr>
        <p:spPr>
          <a:xfrm>
            <a:off x="1302800" y="2652475"/>
            <a:ext cx="1236900" cy="992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lang="ko" sz="1200">
                <a:solidFill>
                  <a:srgbClr val="FFFFFF"/>
                </a:solidFill>
                <a:latin typeface="Poppins Light"/>
                <a:ea typeface="Poppins Light"/>
                <a:cs typeface="Poppins Light"/>
                <a:sym typeface="Poppins Light"/>
              </a:rPr>
              <a:t>A brief overview of energy consumption in Finland</a:t>
            </a:r>
            <a:endParaRPr sz="1200">
              <a:solidFill>
                <a:srgbClr val="FFFFFF"/>
              </a:solidFill>
              <a:latin typeface="Poppins Light"/>
              <a:ea typeface="Poppins Light"/>
              <a:cs typeface="Poppins Light"/>
              <a:sym typeface="Poppins Light"/>
            </a:endParaRPr>
          </a:p>
        </p:txBody>
      </p:sp>
      <p:sp>
        <p:nvSpPr>
          <p:cNvPr id="253" name="Google Shape;253;p36"/>
          <p:cNvSpPr/>
          <p:nvPr/>
        </p:nvSpPr>
        <p:spPr>
          <a:xfrm>
            <a:off x="1418889" y="2161050"/>
            <a:ext cx="14511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sz="2100">
                <a:solidFill>
                  <a:srgbClr val="6AA84F"/>
                </a:solidFill>
                <a:latin typeface="Bebas Neue"/>
                <a:ea typeface="Bebas Neue"/>
                <a:cs typeface="Bebas Neue"/>
                <a:sym typeface="Bebas Neue"/>
              </a:rPr>
              <a:t>Introduction</a:t>
            </a:r>
            <a:endParaRPr i="1" sz="1100">
              <a:solidFill>
                <a:srgbClr val="6AA84F"/>
              </a:solidFill>
            </a:endParaRPr>
          </a:p>
        </p:txBody>
      </p:sp>
      <p:sp>
        <p:nvSpPr>
          <p:cNvPr id="254" name="Google Shape;254;p36"/>
          <p:cNvSpPr/>
          <p:nvPr/>
        </p:nvSpPr>
        <p:spPr>
          <a:xfrm>
            <a:off x="989803" y="2150500"/>
            <a:ext cx="4788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sz="2400">
                <a:solidFill>
                  <a:srgbClr val="45818E"/>
                </a:solidFill>
                <a:latin typeface="Bebas Neue"/>
                <a:ea typeface="Bebas Neue"/>
                <a:cs typeface="Bebas Neue"/>
                <a:sym typeface="Bebas Neue"/>
              </a:rPr>
              <a:t>01.</a:t>
            </a:r>
            <a:endParaRPr>
              <a:solidFill>
                <a:srgbClr val="45818E"/>
              </a:solidFill>
            </a:endParaRPr>
          </a:p>
        </p:txBody>
      </p:sp>
      <p:sp>
        <p:nvSpPr>
          <p:cNvPr id="255" name="Google Shape;255;p36"/>
          <p:cNvSpPr txBox="1"/>
          <p:nvPr/>
        </p:nvSpPr>
        <p:spPr>
          <a:xfrm>
            <a:off x="4998450" y="2610775"/>
            <a:ext cx="1610700" cy="1177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lang="ko" sz="1200">
                <a:solidFill>
                  <a:srgbClr val="FFFFFF"/>
                </a:solidFill>
                <a:latin typeface="Poppins Light"/>
                <a:ea typeface="Poppins Light"/>
                <a:cs typeface="Poppins Light"/>
                <a:sym typeface="Poppins Light"/>
              </a:rPr>
              <a:t>Diverse solutions that combine machine learning, data visualization platforms, and social action</a:t>
            </a:r>
            <a:endParaRPr sz="1200">
              <a:solidFill>
                <a:srgbClr val="FFFFFF"/>
              </a:solidFill>
              <a:latin typeface="Poppins Light"/>
              <a:ea typeface="Poppins Light"/>
              <a:cs typeface="Poppins Light"/>
              <a:sym typeface="Poppins Light"/>
            </a:endParaRPr>
          </a:p>
        </p:txBody>
      </p:sp>
      <p:sp>
        <p:nvSpPr>
          <p:cNvPr id="256" name="Google Shape;256;p36"/>
          <p:cNvSpPr/>
          <p:nvPr/>
        </p:nvSpPr>
        <p:spPr>
          <a:xfrm>
            <a:off x="5051400" y="2161050"/>
            <a:ext cx="15048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sz="2100">
                <a:solidFill>
                  <a:srgbClr val="6AA84F"/>
                </a:solidFill>
                <a:latin typeface="Bebas Neue"/>
                <a:ea typeface="Bebas Neue"/>
                <a:cs typeface="Bebas Neue"/>
                <a:sym typeface="Bebas Neue"/>
              </a:rPr>
              <a:t>Our solution</a:t>
            </a:r>
            <a:endParaRPr sz="1100">
              <a:solidFill>
                <a:srgbClr val="6AA84F"/>
              </a:solidFill>
            </a:endParaRPr>
          </a:p>
        </p:txBody>
      </p:sp>
      <p:sp>
        <p:nvSpPr>
          <p:cNvPr id="257" name="Google Shape;257;p36"/>
          <p:cNvSpPr/>
          <p:nvPr/>
        </p:nvSpPr>
        <p:spPr>
          <a:xfrm>
            <a:off x="4654899" y="2150500"/>
            <a:ext cx="5805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sz="2400">
                <a:solidFill>
                  <a:srgbClr val="45818E"/>
                </a:solidFill>
                <a:latin typeface="Bebas Neue"/>
                <a:ea typeface="Bebas Neue"/>
                <a:cs typeface="Bebas Neue"/>
                <a:sym typeface="Bebas Neue"/>
              </a:rPr>
              <a:t>03.</a:t>
            </a:r>
            <a:endParaRPr>
              <a:solidFill>
                <a:srgbClr val="45818E"/>
              </a:solidFill>
            </a:endParaRPr>
          </a:p>
        </p:txBody>
      </p:sp>
      <p:sp>
        <p:nvSpPr>
          <p:cNvPr id="258" name="Google Shape;258;p36"/>
          <p:cNvSpPr txBox="1"/>
          <p:nvPr/>
        </p:nvSpPr>
        <p:spPr>
          <a:xfrm>
            <a:off x="3043525" y="2610775"/>
            <a:ext cx="1451100" cy="1177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lang="ko" sz="1200">
                <a:solidFill>
                  <a:srgbClr val="FFFFFF"/>
                </a:solidFill>
                <a:latin typeface="Poppins Light"/>
                <a:ea typeface="Poppins Light"/>
                <a:cs typeface="Poppins Light"/>
                <a:sym typeface="Poppins Light"/>
              </a:rPr>
              <a:t>Specific analysis of local household energy consumption in Finland</a:t>
            </a:r>
            <a:endParaRPr sz="1200">
              <a:solidFill>
                <a:srgbClr val="FFFFFF"/>
              </a:solidFill>
              <a:latin typeface="Poppins Light"/>
              <a:ea typeface="Poppins Light"/>
              <a:cs typeface="Poppins Light"/>
              <a:sym typeface="Poppins Light"/>
            </a:endParaRPr>
          </a:p>
        </p:txBody>
      </p:sp>
      <p:sp>
        <p:nvSpPr>
          <p:cNvPr id="259" name="Google Shape;259;p36"/>
          <p:cNvSpPr/>
          <p:nvPr/>
        </p:nvSpPr>
        <p:spPr>
          <a:xfrm>
            <a:off x="3323125" y="2171700"/>
            <a:ext cx="1171500" cy="371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Font typeface="Arial"/>
              <a:buNone/>
            </a:pPr>
            <a:r>
              <a:rPr b="1" i="1" lang="ko" sz="2100">
                <a:solidFill>
                  <a:srgbClr val="6AA84F"/>
                </a:solidFill>
                <a:latin typeface="Bebas Neue"/>
                <a:ea typeface="Bebas Neue"/>
                <a:cs typeface="Bebas Neue"/>
                <a:sym typeface="Bebas Neue"/>
              </a:rPr>
              <a:t>Analysis</a:t>
            </a:r>
            <a:endParaRPr sz="1100">
              <a:solidFill>
                <a:srgbClr val="6AA84F"/>
              </a:solidFill>
            </a:endParaRPr>
          </a:p>
        </p:txBody>
      </p:sp>
      <p:sp>
        <p:nvSpPr>
          <p:cNvPr id="260" name="Google Shape;260;p36"/>
          <p:cNvSpPr/>
          <p:nvPr/>
        </p:nvSpPr>
        <p:spPr>
          <a:xfrm>
            <a:off x="2915026" y="2150500"/>
            <a:ext cx="4788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sz="2400">
                <a:solidFill>
                  <a:srgbClr val="45818E"/>
                </a:solidFill>
                <a:latin typeface="Bebas Neue"/>
                <a:ea typeface="Bebas Neue"/>
                <a:cs typeface="Bebas Neue"/>
                <a:sym typeface="Bebas Neue"/>
              </a:rPr>
              <a:t>02.</a:t>
            </a:r>
            <a:endParaRPr>
              <a:solidFill>
                <a:srgbClr val="45818E"/>
              </a:solidFill>
            </a:endParaRPr>
          </a:p>
        </p:txBody>
      </p:sp>
      <p:sp>
        <p:nvSpPr>
          <p:cNvPr id="261" name="Google Shape;261;p36"/>
          <p:cNvSpPr txBox="1"/>
          <p:nvPr/>
        </p:nvSpPr>
        <p:spPr>
          <a:xfrm>
            <a:off x="6899500" y="2641663"/>
            <a:ext cx="1451100" cy="438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lang="ko" sz="1200">
                <a:solidFill>
                  <a:srgbClr val="FFFFFF"/>
                </a:solidFill>
                <a:latin typeface="Poppins Light"/>
                <a:ea typeface="Poppins Light"/>
                <a:cs typeface="Poppins Light"/>
                <a:sym typeface="Poppins Light"/>
              </a:rPr>
              <a:t>Impact  </a:t>
            </a:r>
            <a:r>
              <a:rPr lang="ko" sz="1200">
                <a:solidFill>
                  <a:srgbClr val="FFFFFF"/>
                </a:solidFill>
                <a:latin typeface="Poppins Light"/>
                <a:ea typeface="Poppins Light"/>
                <a:cs typeface="Poppins Light"/>
                <a:sym typeface="Poppins Light"/>
              </a:rPr>
              <a:t>assessment</a:t>
            </a:r>
            <a:endParaRPr sz="1200">
              <a:solidFill>
                <a:srgbClr val="FFFFFF"/>
              </a:solidFill>
              <a:latin typeface="Poppins Light"/>
              <a:ea typeface="Poppins Light"/>
              <a:cs typeface="Poppins Light"/>
              <a:sym typeface="Poppins Light"/>
            </a:endParaRPr>
          </a:p>
        </p:txBody>
      </p:sp>
      <p:sp>
        <p:nvSpPr>
          <p:cNvPr id="262" name="Google Shape;262;p36"/>
          <p:cNvSpPr/>
          <p:nvPr/>
        </p:nvSpPr>
        <p:spPr>
          <a:xfrm>
            <a:off x="7087899" y="2161038"/>
            <a:ext cx="13503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sz="2100">
                <a:solidFill>
                  <a:srgbClr val="6AA84F"/>
                </a:solidFill>
                <a:latin typeface="Bebas Neue"/>
                <a:ea typeface="Bebas Neue"/>
                <a:cs typeface="Bebas Neue"/>
                <a:sym typeface="Bebas Neue"/>
              </a:rPr>
              <a:t>Assessment</a:t>
            </a:r>
            <a:endParaRPr sz="1100">
              <a:solidFill>
                <a:srgbClr val="6AA84F"/>
              </a:solidFill>
            </a:endParaRPr>
          </a:p>
        </p:txBody>
      </p:sp>
      <p:sp>
        <p:nvSpPr>
          <p:cNvPr id="263" name="Google Shape;263;p36"/>
          <p:cNvSpPr/>
          <p:nvPr/>
        </p:nvSpPr>
        <p:spPr>
          <a:xfrm>
            <a:off x="6668348" y="2150488"/>
            <a:ext cx="4788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sz="2400">
                <a:solidFill>
                  <a:srgbClr val="45818E"/>
                </a:solidFill>
                <a:latin typeface="Bebas Neue"/>
                <a:ea typeface="Bebas Neue"/>
                <a:cs typeface="Bebas Neue"/>
                <a:sym typeface="Bebas Neue"/>
              </a:rPr>
              <a:t>04.</a:t>
            </a:r>
            <a:endParaRPr>
              <a:solidFill>
                <a:srgbClr val="45818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4"/>
          <p:cNvSpPr txBox="1"/>
          <p:nvPr/>
        </p:nvSpPr>
        <p:spPr>
          <a:xfrm>
            <a:off x="2667000" y="1506936"/>
            <a:ext cx="3810000" cy="1916400"/>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b="1" i="1" lang="ko" sz="6000">
                <a:solidFill>
                  <a:srgbClr val="6AA84F"/>
                </a:solidFill>
                <a:latin typeface="Bebas Neue"/>
                <a:ea typeface="Bebas Neue"/>
                <a:cs typeface="Bebas Neue"/>
                <a:sym typeface="Bebas Neue"/>
              </a:rPr>
              <a:t>Thank YOU FOR LISTENING!</a:t>
            </a:r>
            <a:endParaRPr b="1" i="1" sz="6000">
              <a:solidFill>
                <a:srgbClr val="6AA84F"/>
              </a:solidFill>
              <a:latin typeface="Bebas Neue"/>
              <a:ea typeface="Bebas Neue"/>
              <a:cs typeface="Bebas Neue"/>
              <a:sym typeface="Bebas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p:nvPr/>
        </p:nvSpPr>
        <p:spPr>
          <a:xfrm>
            <a:off x="2645618" y="1983146"/>
            <a:ext cx="1100100" cy="623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sz="4500">
                <a:solidFill>
                  <a:srgbClr val="6AA84F"/>
                </a:solidFill>
                <a:latin typeface="Bebas Neue"/>
                <a:ea typeface="Bebas Neue"/>
                <a:cs typeface="Bebas Neue"/>
                <a:sym typeface="Bebas Neue"/>
              </a:rPr>
              <a:t>01. </a:t>
            </a:r>
            <a:endParaRPr b="1" i="1" sz="4500">
              <a:solidFill>
                <a:srgbClr val="6AA84F"/>
              </a:solidFill>
              <a:latin typeface="Bebas Neue"/>
              <a:ea typeface="Bebas Neue"/>
              <a:cs typeface="Bebas Neue"/>
              <a:sym typeface="Bebas Neue"/>
            </a:endParaRPr>
          </a:p>
        </p:txBody>
      </p:sp>
      <p:sp>
        <p:nvSpPr>
          <p:cNvPr id="269" name="Google Shape;269;p37"/>
          <p:cNvSpPr/>
          <p:nvPr/>
        </p:nvSpPr>
        <p:spPr>
          <a:xfrm>
            <a:off x="3540968" y="1983146"/>
            <a:ext cx="2957400" cy="11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sz="4500">
                <a:solidFill>
                  <a:srgbClr val="6AA84F"/>
                </a:solidFill>
                <a:latin typeface="Bebas Neue"/>
                <a:ea typeface="Bebas Neue"/>
                <a:cs typeface="Bebas Neue"/>
                <a:sym typeface="Bebas Neue"/>
              </a:rPr>
              <a:t>introduction</a:t>
            </a:r>
            <a:endParaRPr b="1" i="1" sz="4500">
              <a:solidFill>
                <a:srgbClr val="6AA84F"/>
              </a:solidFill>
              <a:latin typeface="Bebas Neue"/>
              <a:ea typeface="Bebas Neue"/>
              <a:cs typeface="Bebas Neue"/>
              <a:sym typeface="Bebas Neue"/>
            </a:endParaRPr>
          </a:p>
        </p:txBody>
      </p:sp>
      <p:sp>
        <p:nvSpPr>
          <p:cNvPr id="270" name="Google Shape;270;p37"/>
          <p:cNvSpPr txBox="1"/>
          <p:nvPr/>
        </p:nvSpPr>
        <p:spPr>
          <a:xfrm>
            <a:off x="2161350" y="2778800"/>
            <a:ext cx="4821300" cy="284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ko">
                <a:solidFill>
                  <a:srgbClr val="76A5AF"/>
                </a:solidFill>
                <a:latin typeface="Poppins Light"/>
                <a:ea typeface="Poppins Light"/>
                <a:cs typeface="Poppins Light"/>
                <a:sym typeface="Poppins Light"/>
              </a:rPr>
              <a:t>A brief overview of energy consumption in Finland</a:t>
            </a:r>
            <a:endParaRPr>
              <a:solidFill>
                <a:srgbClr val="76A5AF"/>
              </a:solidFill>
              <a:latin typeface="Poppins Light"/>
              <a:ea typeface="Poppins Light"/>
              <a:cs typeface="Poppins Light"/>
              <a:sym typeface="Poppi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38"/>
          <p:cNvPicPr preferRelativeResize="0"/>
          <p:nvPr/>
        </p:nvPicPr>
        <p:blipFill rotWithShape="1">
          <a:blip r:embed="rId3">
            <a:alphaModFix/>
          </a:blip>
          <a:srcRect b="3433" l="3261" r="4068" t="3012"/>
          <a:stretch/>
        </p:blipFill>
        <p:spPr>
          <a:xfrm>
            <a:off x="788000" y="1160775"/>
            <a:ext cx="2636024" cy="3502224"/>
          </a:xfrm>
          <a:prstGeom prst="rect">
            <a:avLst/>
          </a:prstGeom>
          <a:noFill/>
          <a:ln>
            <a:noFill/>
          </a:ln>
          <a:effectLst>
            <a:outerShdw blurRad="171450" rotWithShape="0" algn="bl" dir="5400000" dist="19050">
              <a:srgbClr val="0000FF">
                <a:alpha val="0"/>
              </a:srgbClr>
            </a:outerShdw>
          </a:effectLst>
        </p:spPr>
      </p:pic>
      <p:sp>
        <p:nvSpPr>
          <p:cNvPr id="276" name="Google Shape;276;p38"/>
          <p:cNvSpPr txBox="1"/>
          <p:nvPr/>
        </p:nvSpPr>
        <p:spPr>
          <a:xfrm>
            <a:off x="673275" y="300775"/>
            <a:ext cx="5461200" cy="588600"/>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chemeClr val="lt1"/>
              </a:buClr>
              <a:buSzPts val="3000"/>
              <a:buFont typeface="Roboto"/>
              <a:buNone/>
            </a:pPr>
            <a:r>
              <a:rPr b="1" i="1" lang="ko" sz="3400">
                <a:solidFill>
                  <a:srgbClr val="6AA84F"/>
                </a:solidFill>
                <a:latin typeface="Bebas Neue"/>
                <a:ea typeface="Bebas Neue"/>
                <a:cs typeface="Bebas Neue"/>
                <a:sym typeface="Bebas Neue"/>
              </a:rPr>
              <a:t>Energy Consumption in Finland</a:t>
            </a:r>
            <a:endParaRPr b="1" i="1" sz="3200">
              <a:solidFill>
                <a:srgbClr val="6AA84F"/>
              </a:solidFill>
              <a:latin typeface="Bebas Neue"/>
              <a:ea typeface="Bebas Neue"/>
              <a:cs typeface="Bebas Neue"/>
              <a:sym typeface="Bebas Neue"/>
            </a:endParaRPr>
          </a:p>
        </p:txBody>
      </p:sp>
      <p:pic>
        <p:nvPicPr>
          <p:cNvPr id="277" name="Google Shape;277;p38"/>
          <p:cNvPicPr preferRelativeResize="0"/>
          <p:nvPr/>
        </p:nvPicPr>
        <p:blipFill rotWithShape="1">
          <a:blip r:embed="rId4">
            <a:alphaModFix/>
          </a:blip>
          <a:srcRect b="2290" l="1615" r="1625" t="4216"/>
          <a:stretch/>
        </p:blipFill>
        <p:spPr>
          <a:xfrm>
            <a:off x="3742900" y="3153325"/>
            <a:ext cx="4702300" cy="1509675"/>
          </a:xfrm>
          <a:prstGeom prst="rect">
            <a:avLst/>
          </a:prstGeom>
          <a:noFill/>
          <a:ln>
            <a:noFill/>
          </a:ln>
          <a:effectLst>
            <a:outerShdw blurRad="57150" rotWithShape="0" algn="bl" dir="5400000" dist="19050">
              <a:srgbClr val="000000">
                <a:alpha val="50000"/>
              </a:srgbClr>
            </a:outerShdw>
          </a:effectLst>
        </p:spPr>
      </p:pic>
      <p:sp>
        <p:nvSpPr>
          <p:cNvPr id="278" name="Google Shape;278;p38"/>
          <p:cNvSpPr/>
          <p:nvPr/>
        </p:nvSpPr>
        <p:spPr>
          <a:xfrm>
            <a:off x="3624425" y="1361175"/>
            <a:ext cx="2391600" cy="1612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u="sng">
                <a:solidFill>
                  <a:srgbClr val="45818E"/>
                </a:solidFill>
                <a:latin typeface="Poppins"/>
                <a:ea typeface="Poppins"/>
                <a:cs typeface="Poppins"/>
                <a:sym typeface="Poppins"/>
              </a:rPr>
              <a:t>Energy sources</a:t>
            </a:r>
            <a:endParaRPr i="1" sz="1300" u="sng">
              <a:solidFill>
                <a:srgbClr val="45818E"/>
              </a:solidFill>
              <a:latin typeface="Poppins"/>
              <a:ea typeface="Poppins"/>
              <a:cs typeface="Poppins"/>
              <a:sym typeface="Poppins"/>
            </a:endParaRPr>
          </a:p>
          <a:p>
            <a:pPr indent="0" lvl="0" marL="457200" marR="0" rtl="0" algn="l">
              <a:spcBef>
                <a:spcPts val="0"/>
              </a:spcBef>
              <a:spcAft>
                <a:spcPts val="0"/>
              </a:spcAft>
              <a:buNone/>
            </a:pPr>
            <a:r>
              <a:t/>
            </a:r>
            <a:endParaRPr sz="1200">
              <a:solidFill>
                <a:srgbClr val="6AA84F"/>
              </a:solidFill>
              <a:latin typeface="Poppins"/>
              <a:ea typeface="Poppins"/>
              <a:cs typeface="Poppins"/>
              <a:sym typeface="Poppins"/>
            </a:endParaRPr>
          </a:p>
          <a:p>
            <a:pPr indent="-304800" lvl="0" marL="457200" marR="0" rtl="0" algn="l">
              <a:lnSpc>
                <a:spcPct val="150000"/>
              </a:lnSpc>
              <a:spcBef>
                <a:spcPts val="0"/>
              </a:spcBef>
              <a:spcAft>
                <a:spcPts val="0"/>
              </a:spcAft>
              <a:buClr>
                <a:srgbClr val="6AA84F"/>
              </a:buClr>
              <a:buSzPts val="1200"/>
              <a:buFont typeface="Poppins"/>
              <a:buChar char="●"/>
            </a:pPr>
            <a:r>
              <a:rPr lang="ko" sz="1200">
                <a:solidFill>
                  <a:srgbClr val="6AA84F"/>
                </a:solidFill>
                <a:latin typeface="Poppins"/>
                <a:ea typeface="Poppins"/>
                <a:cs typeface="Poppins"/>
                <a:sym typeface="Poppins"/>
              </a:rPr>
              <a:t>Renewable: 40% </a:t>
            </a:r>
            <a:endParaRPr sz="1200">
              <a:solidFill>
                <a:srgbClr val="6AA84F"/>
              </a:solidFill>
              <a:latin typeface="Poppins"/>
              <a:ea typeface="Poppins"/>
              <a:cs typeface="Poppins"/>
              <a:sym typeface="Poppins"/>
            </a:endParaRPr>
          </a:p>
          <a:p>
            <a:pPr indent="0" lvl="0" marL="457200" marR="0" rtl="0" algn="l">
              <a:lnSpc>
                <a:spcPct val="150000"/>
              </a:lnSpc>
              <a:spcBef>
                <a:spcPts val="0"/>
              </a:spcBef>
              <a:spcAft>
                <a:spcPts val="0"/>
              </a:spcAft>
              <a:buNone/>
            </a:pPr>
            <a:r>
              <a:rPr lang="ko" sz="1200">
                <a:solidFill>
                  <a:srgbClr val="6AA84F"/>
                </a:solidFill>
                <a:latin typeface="Poppins"/>
                <a:ea typeface="Poppins"/>
                <a:cs typeface="Poppins"/>
                <a:sym typeface="Poppins"/>
              </a:rPr>
              <a:t>(27% in 2010)</a:t>
            </a:r>
            <a:endParaRPr sz="1200">
              <a:solidFill>
                <a:srgbClr val="6AA84F"/>
              </a:solidFill>
              <a:latin typeface="Poppins"/>
              <a:ea typeface="Poppins"/>
              <a:cs typeface="Poppins"/>
              <a:sym typeface="Poppins"/>
            </a:endParaRPr>
          </a:p>
          <a:p>
            <a:pPr indent="0" lvl="0" marL="457200" marR="0" rtl="0" algn="l">
              <a:lnSpc>
                <a:spcPct val="150000"/>
              </a:lnSpc>
              <a:spcBef>
                <a:spcPts val="0"/>
              </a:spcBef>
              <a:spcAft>
                <a:spcPts val="0"/>
              </a:spcAft>
              <a:buNone/>
            </a:pPr>
            <a:r>
              <a:t/>
            </a:r>
            <a:endParaRPr sz="500">
              <a:solidFill>
                <a:srgbClr val="6AA84F"/>
              </a:solidFill>
              <a:latin typeface="Poppins"/>
              <a:ea typeface="Poppins"/>
              <a:cs typeface="Poppins"/>
              <a:sym typeface="Poppins"/>
            </a:endParaRPr>
          </a:p>
          <a:p>
            <a:pPr indent="-304800" lvl="0" marL="457200" marR="0" rtl="0" algn="l">
              <a:lnSpc>
                <a:spcPct val="150000"/>
              </a:lnSpc>
              <a:spcBef>
                <a:spcPts val="0"/>
              </a:spcBef>
              <a:spcAft>
                <a:spcPts val="0"/>
              </a:spcAft>
              <a:buClr>
                <a:srgbClr val="6AA84F"/>
              </a:buClr>
              <a:buSzPts val="1200"/>
              <a:buFont typeface="Poppins"/>
              <a:buChar char="●"/>
            </a:pPr>
            <a:r>
              <a:rPr lang="ko" sz="1200">
                <a:solidFill>
                  <a:srgbClr val="6AA84F"/>
                </a:solidFill>
                <a:latin typeface="Poppins"/>
                <a:ea typeface="Poppins"/>
                <a:cs typeface="Poppins"/>
                <a:sym typeface="Poppins"/>
              </a:rPr>
              <a:t>Non-renewable: 37% </a:t>
            </a:r>
            <a:endParaRPr sz="1200">
              <a:solidFill>
                <a:srgbClr val="6AA84F"/>
              </a:solidFill>
              <a:latin typeface="Poppins"/>
              <a:ea typeface="Poppins"/>
              <a:cs typeface="Poppins"/>
              <a:sym typeface="Poppins"/>
            </a:endParaRPr>
          </a:p>
          <a:p>
            <a:pPr indent="0" lvl="0" marL="457200" marR="0" rtl="0" algn="l">
              <a:lnSpc>
                <a:spcPct val="150000"/>
              </a:lnSpc>
              <a:spcBef>
                <a:spcPts val="0"/>
              </a:spcBef>
              <a:spcAft>
                <a:spcPts val="0"/>
              </a:spcAft>
              <a:buNone/>
            </a:pPr>
            <a:r>
              <a:rPr lang="ko" sz="1200">
                <a:solidFill>
                  <a:srgbClr val="6AA84F"/>
                </a:solidFill>
                <a:latin typeface="Poppins"/>
                <a:ea typeface="Poppins"/>
                <a:cs typeface="Poppins"/>
                <a:sym typeface="Poppins"/>
              </a:rPr>
              <a:t>(54% in 2010)</a:t>
            </a:r>
            <a:endParaRPr sz="1200">
              <a:solidFill>
                <a:srgbClr val="6AA84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1200">
              <a:solidFill>
                <a:srgbClr val="6AA84F"/>
              </a:solidFill>
              <a:latin typeface="Poppins"/>
              <a:ea typeface="Poppins"/>
              <a:cs typeface="Poppins"/>
              <a:sym typeface="Poppins"/>
            </a:endParaRPr>
          </a:p>
          <a:p>
            <a:pPr indent="0" lvl="0" marL="0" marR="0" rtl="0" algn="ctr">
              <a:lnSpc>
                <a:spcPct val="115000"/>
              </a:lnSpc>
              <a:spcBef>
                <a:spcPts val="0"/>
              </a:spcBef>
              <a:spcAft>
                <a:spcPts val="0"/>
              </a:spcAft>
              <a:buNone/>
            </a:pPr>
            <a:r>
              <a:t/>
            </a:r>
            <a:endParaRPr sz="1200">
              <a:solidFill>
                <a:srgbClr val="6AA84F"/>
              </a:solidFill>
              <a:latin typeface="Calibri"/>
              <a:ea typeface="Calibri"/>
              <a:cs typeface="Calibri"/>
              <a:sym typeface="Calibri"/>
            </a:endParaRPr>
          </a:p>
        </p:txBody>
      </p:sp>
      <p:sp>
        <p:nvSpPr>
          <p:cNvPr id="279" name="Google Shape;279;p38"/>
          <p:cNvSpPr/>
          <p:nvPr/>
        </p:nvSpPr>
        <p:spPr>
          <a:xfrm>
            <a:off x="5721100" y="889375"/>
            <a:ext cx="3233400" cy="20868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b="1" i="1" lang="ko" u="sng">
                <a:solidFill>
                  <a:srgbClr val="45818E"/>
                </a:solidFill>
                <a:latin typeface="Poppins"/>
                <a:ea typeface="Poppins"/>
                <a:cs typeface="Poppins"/>
                <a:sym typeface="Poppins"/>
              </a:rPr>
              <a:t>Trends in electricity  consumption</a:t>
            </a:r>
            <a:endParaRPr b="1" i="1" sz="1300" u="sng">
              <a:solidFill>
                <a:srgbClr val="45818E"/>
              </a:solidFill>
              <a:latin typeface="Poppins"/>
              <a:ea typeface="Poppins"/>
              <a:cs typeface="Poppins"/>
              <a:sym typeface="Poppins"/>
            </a:endParaRPr>
          </a:p>
          <a:p>
            <a:pPr indent="-317500" lvl="0" marL="457200" marR="0" rtl="0" algn="l">
              <a:lnSpc>
                <a:spcPct val="150000"/>
              </a:lnSpc>
              <a:spcBef>
                <a:spcPts val="0"/>
              </a:spcBef>
              <a:spcAft>
                <a:spcPts val="0"/>
              </a:spcAft>
              <a:buClr>
                <a:srgbClr val="6AA84F"/>
              </a:buClr>
              <a:buSzPts val="1400"/>
              <a:buFont typeface="Poppins"/>
              <a:buChar char="●"/>
            </a:pPr>
            <a:r>
              <a:rPr lang="ko" sz="1200">
                <a:solidFill>
                  <a:srgbClr val="6AA84F"/>
                </a:solidFill>
                <a:latin typeface="Poppins"/>
                <a:ea typeface="Poppins"/>
                <a:cs typeface="Poppins"/>
                <a:sym typeface="Poppins"/>
              </a:rPr>
              <a:t>Clear increase in total electricity consumption</a:t>
            </a:r>
            <a:endParaRPr sz="1200">
              <a:solidFill>
                <a:srgbClr val="6AA84F"/>
              </a:solidFill>
              <a:latin typeface="Poppins"/>
              <a:ea typeface="Poppins"/>
              <a:cs typeface="Poppins"/>
              <a:sym typeface="Poppins"/>
            </a:endParaRPr>
          </a:p>
          <a:p>
            <a:pPr indent="-317500" lvl="0" marL="457200" marR="0" rtl="0" algn="l">
              <a:lnSpc>
                <a:spcPct val="150000"/>
              </a:lnSpc>
              <a:spcBef>
                <a:spcPts val="0"/>
              </a:spcBef>
              <a:spcAft>
                <a:spcPts val="0"/>
              </a:spcAft>
              <a:buClr>
                <a:srgbClr val="6AA84F"/>
              </a:buClr>
              <a:buSzPts val="1400"/>
              <a:buFont typeface="Calibri"/>
              <a:buChar char="●"/>
            </a:pPr>
            <a:r>
              <a:rPr lang="ko" sz="1200">
                <a:solidFill>
                  <a:srgbClr val="6AA84F"/>
                </a:solidFill>
                <a:latin typeface="Poppins"/>
                <a:ea typeface="Poppins"/>
                <a:cs typeface="Poppins"/>
                <a:sym typeface="Poppins"/>
              </a:rPr>
              <a:t>Rising prices: The price of energy in Finland has reached record levels in 2021</a:t>
            </a:r>
            <a:br>
              <a:rPr lang="ko" sz="1400">
                <a:solidFill>
                  <a:srgbClr val="6AA84F"/>
                </a:solidFill>
                <a:latin typeface="Calibri"/>
                <a:ea typeface="Calibri"/>
                <a:cs typeface="Calibri"/>
                <a:sym typeface="Calibri"/>
              </a:rPr>
            </a:br>
            <a:endParaRPr sz="1200">
              <a:solidFill>
                <a:srgbClr val="6AA84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nvSpPr>
        <p:spPr>
          <a:xfrm>
            <a:off x="673275" y="300775"/>
            <a:ext cx="5461200" cy="588600"/>
          </a:xfrm>
          <a:prstGeom prst="rect">
            <a:avLst/>
          </a:prstGeom>
          <a:noFill/>
          <a:ln>
            <a:noFill/>
          </a:ln>
        </p:spPr>
        <p:txBody>
          <a:bodyPr anchorCtr="0" anchor="b" bIns="68575" lIns="68575" spcFirstLastPara="1" rIns="68575" wrap="square" tIns="68575">
            <a:noAutofit/>
          </a:bodyPr>
          <a:lstStyle/>
          <a:p>
            <a:pPr indent="0" lvl="0" marL="0" rtl="0" algn="l">
              <a:lnSpc>
                <a:spcPct val="90000"/>
              </a:lnSpc>
              <a:spcBef>
                <a:spcPts val="0"/>
              </a:spcBef>
              <a:spcAft>
                <a:spcPts val="0"/>
              </a:spcAft>
              <a:buClr>
                <a:schemeClr val="lt1"/>
              </a:buClr>
              <a:buSzPts val="5000"/>
              <a:buFont typeface="Arial"/>
              <a:buNone/>
            </a:pPr>
            <a:r>
              <a:rPr b="1" i="1" lang="ko" sz="3400">
                <a:solidFill>
                  <a:srgbClr val="6AA84F"/>
                </a:solidFill>
                <a:latin typeface="Bebas Neue"/>
                <a:ea typeface="Bebas Neue"/>
                <a:cs typeface="Bebas Neue"/>
                <a:sym typeface="Bebas Neue"/>
              </a:rPr>
              <a:t>Energy Consumption per Person</a:t>
            </a:r>
            <a:endParaRPr b="1" i="1" sz="3200">
              <a:solidFill>
                <a:srgbClr val="6AA84F"/>
              </a:solidFill>
              <a:latin typeface="Bebas Neue"/>
              <a:ea typeface="Bebas Neue"/>
              <a:cs typeface="Bebas Neue"/>
              <a:sym typeface="Bebas Neue"/>
            </a:endParaRPr>
          </a:p>
        </p:txBody>
      </p:sp>
      <p:sp>
        <p:nvSpPr>
          <p:cNvPr id="285" name="Google Shape;285;p39"/>
          <p:cNvSpPr/>
          <p:nvPr/>
        </p:nvSpPr>
        <p:spPr>
          <a:xfrm>
            <a:off x="5223450" y="1261300"/>
            <a:ext cx="3233400" cy="2086800"/>
          </a:xfrm>
          <a:prstGeom prst="rect">
            <a:avLst/>
          </a:prstGeom>
          <a:noFill/>
          <a:ln>
            <a:noFill/>
          </a:ln>
        </p:spPr>
        <p:txBody>
          <a:bodyPr anchorCtr="0" anchor="t" bIns="34275" lIns="68575" spcFirstLastPara="1" rIns="68575" wrap="square" tIns="34275">
            <a:noAutofit/>
          </a:bodyPr>
          <a:lstStyle/>
          <a:p>
            <a:pPr indent="-177800" lvl="0" marL="177800" rtl="0" algn="l">
              <a:lnSpc>
                <a:spcPct val="115000"/>
              </a:lnSpc>
              <a:spcBef>
                <a:spcPts val="0"/>
              </a:spcBef>
              <a:spcAft>
                <a:spcPts val="0"/>
              </a:spcAft>
              <a:buNone/>
            </a:pPr>
            <a:r>
              <a:rPr b="1" i="1" lang="ko" sz="1700" u="sng">
                <a:solidFill>
                  <a:srgbClr val="45818E"/>
                </a:solidFill>
                <a:latin typeface="Poppins"/>
                <a:ea typeface="Poppins"/>
                <a:cs typeface="Poppins"/>
                <a:sym typeface="Poppins"/>
              </a:rPr>
              <a:t>According to our research:</a:t>
            </a:r>
            <a:endParaRPr sz="17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rgbClr val="6AA84F"/>
              </a:solidFill>
              <a:latin typeface="Poppins"/>
              <a:ea typeface="Poppins"/>
              <a:cs typeface="Poppins"/>
              <a:sym typeface="Poppins"/>
            </a:endParaRPr>
          </a:p>
          <a:p>
            <a:pPr indent="-304800" lvl="0" marL="457200" marR="0" rtl="0" algn="l">
              <a:lnSpc>
                <a:spcPct val="150000"/>
              </a:lnSpc>
              <a:spcBef>
                <a:spcPts val="0"/>
              </a:spcBef>
              <a:spcAft>
                <a:spcPts val="0"/>
              </a:spcAft>
              <a:buClr>
                <a:srgbClr val="6AA84F"/>
              </a:buClr>
              <a:buSzPts val="1200"/>
              <a:buFont typeface="Poppins"/>
              <a:buChar char="●"/>
            </a:pPr>
            <a:r>
              <a:rPr lang="ko" sz="1200">
                <a:solidFill>
                  <a:srgbClr val="6AA84F"/>
                </a:solidFill>
                <a:latin typeface="Poppins"/>
                <a:ea typeface="Poppins"/>
                <a:cs typeface="Poppins"/>
                <a:sym typeface="Poppins"/>
              </a:rPr>
              <a:t>Environmental values and energy saving in households are positively correlated</a:t>
            </a:r>
            <a:endParaRPr sz="1200">
              <a:solidFill>
                <a:srgbClr val="6AA84F"/>
              </a:solidFill>
              <a:latin typeface="Poppins"/>
              <a:ea typeface="Poppins"/>
              <a:cs typeface="Poppins"/>
              <a:sym typeface="Poppins"/>
            </a:endParaRPr>
          </a:p>
          <a:p>
            <a:pPr indent="0" lvl="0" marL="0" marR="0" rtl="0" algn="l">
              <a:lnSpc>
                <a:spcPct val="150000"/>
              </a:lnSpc>
              <a:spcBef>
                <a:spcPts val="0"/>
              </a:spcBef>
              <a:spcAft>
                <a:spcPts val="0"/>
              </a:spcAft>
              <a:buNone/>
            </a:pPr>
            <a:r>
              <a:t/>
            </a:r>
            <a:endParaRPr sz="1200">
              <a:solidFill>
                <a:srgbClr val="6AA84F"/>
              </a:solidFill>
              <a:latin typeface="Poppins"/>
              <a:ea typeface="Poppins"/>
              <a:cs typeface="Poppins"/>
              <a:sym typeface="Poppins"/>
            </a:endParaRPr>
          </a:p>
          <a:p>
            <a:pPr indent="-304800" lvl="0" marL="457200" marR="0" rtl="0" algn="l">
              <a:lnSpc>
                <a:spcPct val="150000"/>
              </a:lnSpc>
              <a:spcBef>
                <a:spcPts val="0"/>
              </a:spcBef>
              <a:spcAft>
                <a:spcPts val="0"/>
              </a:spcAft>
              <a:buClr>
                <a:srgbClr val="6AA84F"/>
              </a:buClr>
              <a:buSzPts val="1200"/>
              <a:buFont typeface="Poppins"/>
              <a:buChar char="●"/>
            </a:pPr>
            <a:r>
              <a:rPr lang="ko" sz="1200">
                <a:solidFill>
                  <a:srgbClr val="6AA84F"/>
                </a:solidFill>
                <a:latin typeface="Poppins"/>
                <a:ea typeface="Poppins"/>
                <a:cs typeface="Poppins"/>
                <a:sym typeface="Poppins"/>
              </a:rPr>
              <a:t>Environmental awareness and household energy savings are positively correlated</a:t>
            </a:r>
            <a:endParaRPr sz="500">
              <a:solidFill>
                <a:schemeClr val="lt1"/>
              </a:solidFill>
              <a:latin typeface="Calibri"/>
              <a:ea typeface="Calibri"/>
              <a:cs typeface="Calibri"/>
              <a:sym typeface="Calibri"/>
            </a:endParaRPr>
          </a:p>
          <a:p>
            <a:pPr indent="-177800" lvl="0" marL="177800" rtl="0" algn="l">
              <a:lnSpc>
                <a:spcPct val="115000"/>
              </a:lnSpc>
              <a:spcBef>
                <a:spcPts val="0"/>
              </a:spcBef>
              <a:spcAft>
                <a:spcPts val="0"/>
              </a:spcAft>
              <a:buNone/>
            </a:pPr>
            <a:r>
              <a:t/>
            </a:r>
            <a:endParaRPr sz="5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1200">
              <a:solidFill>
                <a:srgbClr val="6AA84F"/>
              </a:solidFill>
              <a:latin typeface="Calibri"/>
              <a:ea typeface="Calibri"/>
              <a:cs typeface="Calibri"/>
              <a:sym typeface="Calibri"/>
            </a:endParaRPr>
          </a:p>
        </p:txBody>
      </p:sp>
      <p:pic>
        <p:nvPicPr>
          <p:cNvPr id="286" name="Google Shape;286;p39"/>
          <p:cNvPicPr preferRelativeResize="0"/>
          <p:nvPr/>
        </p:nvPicPr>
        <p:blipFill>
          <a:blip r:embed="rId3">
            <a:alphaModFix/>
          </a:blip>
          <a:stretch>
            <a:fillRect/>
          </a:stretch>
        </p:blipFill>
        <p:spPr>
          <a:xfrm>
            <a:off x="793575" y="1356075"/>
            <a:ext cx="3960673" cy="3014574"/>
          </a:xfrm>
          <a:prstGeom prst="rect">
            <a:avLst/>
          </a:prstGeom>
          <a:noFill/>
          <a:ln>
            <a:noFill/>
          </a:ln>
        </p:spPr>
      </p:pic>
      <p:sp>
        <p:nvSpPr>
          <p:cNvPr id="287" name="Google Shape;287;p39"/>
          <p:cNvSpPr txBox="1"/>
          <p:nvPr/>
        </p:nvSpPr>
        <p:spPr>
          <a:xfrm>
            <a:off x="5223450" y="3720025"/>
            <a:ext cx="3425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ko" sz="1700" u="sng">
                <a:solidFill>
                  <a:srgbClr val="45818E"/>
                </a:solidFill>
                <a:latin typeface="Poppins"/>
                <a:ea typeface="Poppins"/>
                <a:cs typeface="Poppins"/>
                <a:sym typeface="Poppins"/>
              </a:rPr>
              <a:t>The way you think determines your behaviour!</a:t>
            </a:r>
            <a:endParaRPr>
              <a:solidFill>
                <a:schemeClr val="dk1"/>
              </a:solidFill>
              <a:latin typeface="Poppins Light"/>
              <a:ea typeface="Poppins Light"/>
              <a:cs typeface="Poppins Light"/>
              <a:sym typeface="Poppi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p:nvPr/>
        </p:nvSpPr>
        <p:spPr>
          <a:xfrm>
            <a:off x="2941718" y="1983146"/>
            <a:ext cx="1100100" cy="623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sz="4500">
                <a:solidFill>
                  <a:srgbClr val="6AA84F"/>
                </a:solidFill>
                <a:latin typeface="Bebas Neue"/>
                <a:ea typeface="Bebas Neue"/>
                <a:cs typeface="Bebas Neue"/>
                <a:sym typeface="Bebas Neue"/>
              </a:rPr>
              <a:t>02. </a:t>
            </a:r>
            <a:endParaRPr b="1" i="1" sz="4500">
              <a:solidFill>
                <a:srgbClr val="6AA84F"/>
              </a:solidFill>
              <a:latin typeface="Bebas Neue"/>
              <a:ea typeface="Bebas Neue"/>
              <a:cs typeface="Bebas Neue"/>
              <a:sym typeface="Bebas Neue"/>
            </a:endParaRPr>
          </a:p>
        </p:txBody>
      </p:sp>
      <p:sp>
        <p:nvSpPr>
          <p:cNvPr id="293" name="Google Shape;293;p40"/>
          <p:cNvSpPr/>
          <p:nvPr/>
        </p:nvSpPr>
        <p:spPr>
          <a:xfrm>
            <a:off x="3837068" y="1983146"/>
            <a:ext cx="2957400" cy="11772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Font typeface="Arial"/>
              <a:buNone/>
            </a:pPr>
            <a:r>
              <a:rPr b="1" i="1" lang="ko" sz="4500">
                <a:solidFill>
                  <a:srgbClr val="6AA84F"/>
                </a:solidFill>
                <a:latin typeface="Bebas Neue"/>
                <a:ea typeface="Bebas Neue"/>
                <a:cs typeface="Bebas Neue"/>
                <a:sym typeface="Bebas Neue"/>
              </a:rPr>
              <a:t>Analysis</a:t>
            </a:r>
            <a:endParaRPr b="1" i="1" sz="4500">
              <a:solidFill>
                <a:srgbClr val="6AA84F"/>
              </a:solidFill>
              <a:latin typeface="Bebas Neue"/>
              <a:ea typeface="Bebas Neue"/>
              <a:cs typeface="Bebas Neue"/>
              <a:sym typeface="Bebas Neue"/>
            </a:endParaRPr>
          </a:p>
        </p:txBody>
      </p:sp>
      <p:sp>
        <p:nvSpPr>
          <p:cNvPr id="294" name="Google Shape;294;p40"/>
          <p:cNvSpPr txBox="1"/>
          <p:nvPr/>
        </p:nvSpPr>
        <p:spPr>
          <a:xfrm>
            <a:off x="1441950" y="2778800"/>
            <a:ext cx="6260100" cy="284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ko">
                <a:solidFill>
                  <a:srgbClr val="76A5AF"/>
                </a:solidFill>
                <a:latin typeface="Poppins Light"/>
                <a:ea typeface="Poppins Light"/>
                <a:cs typeface="Poppins Light"/>
                <a:sym typeface="Poppins Light"/>
              </a:rPr>
              <a:t>Specific analysis of local household energy consumption in Finland</a:t>
            </a:r>
            <a:endParaRPr>
              <a:solidFill>
                <a:srgbClr val="76A5AF"/>
              </a:solidFill>
              <a:latin typeface="Poppins Light"/>
              <a:ea typeface="Poppins Light"/>
              <a:cs typeface="Poppins Light"/>
              <a:sym typeface="Poppi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1"/>
          <p:cNvSpPr/>
          <p:nvPr/>
        </p:nvSpPr>
        <p:spPr>
          <a:xfrm>
            <a:off x="827285" y="1186167"/>
            <a:ext cx="3631800" cy="1482300"/>
          </a:xfrm>
          <a:prstGeom prst="rect">
            <a:avLst/>
          </a:prstGeom>
          <a:solidFill>
            <a:schemeClr val="lt1">
              <a:alpha val="14901"/>
            </a:schemeClr>
          </a:solidFill>
          <a:ln>
            <a:noFill/>
          </a:ln>
          <a:effectLst>
            <a:reflection blurRad="0" dir="5400000" dist="38100" endA="0" endPos="30000" fadeDir="5400012" kx="0" rotWithShape="0" algn="bl" stPos="0" sy="-100000" ky="0"/>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300" name="Google Shape;300;p41"/>
          <p:cNvSpPr/>
          <p:nvPr/>
        </p:nvSpPr>
        <p:spPr>
          <a:xfrm>
            <a:off x="827285" y="3114826"/>
            <a:ext cx="3631800" cy="1482300"/>
          </a:xfrm>
          <a:prstGeom prst="rect">
            <a:avLst/>
          </a:prstGeom>
          <a:solidFill>
            <a:schemeClr val="lt1">
              <a:alpha val="14901"/>
            </a:schemeClr>
          </a:solidFill>
          <a:ln>
            <a:noFill/>
          </a:ln>
          <a:effectLst>
            <a:reflection blurRad="0" dir="5400000" dist="38100" endA="0" endPos="30000" fadeDir="5400012" kx="0" rotWithShape="0" algn="bl" stPos="0" sy="-100000" ky="0"/>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301" name="Google Shape;301;p41"/>
          <p:cNvSpPr/>
          <p:nvPr/>
        </p:nvSpPr>
        <p:spPr>
          <a:xfrm>
            <a:off x="4684910" y="1186167"/>
            <a:ext cx="3631800" cy="1482300"/>
          </a:xfrm>
          <a:prstGeom prst="rect">
            <a:avLst/>
          </a:prstGeom>
          <a:solidFill>
            <a:schemeClr val="lt1">
              <a:alpha val="14901"/>
            </a:schemeClr>
          </a:solidFill>
          <a:ln>
            <a:noFill/>
          </a:ln>
          <a:effectLst>
            <a:reflection blurRad="0" dir="5400000" dist="38100" endA="0" endPos="30000" fadeDir="5400012" kx="0" rotWithShape="0" algn="bl" stPos="0" sy="-100000" ky="0"/>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302" name="Google Shape;302;p41"/>
          <p:cNvSpPr/>
          <p:nvPr/>
        </p:nvSpPr>
        <p:spPr>
          <a:xfrm>
            <a:off x="4684910" y="3114826"/>
            <a:ext cx="3631800" cy="1482300"/>
          </a:xfrm>
          <a:prstGeom prst="rect">
            <a:avLst/>
          </a:prstGeom>
          <a:solidFill>
            <a:schemeClr val="lt1">
              <a:alpha val="14901"/>
            </a:schemeClr>
          </a:solidFill>
          <a:ln>
            <a:noFill/>
          </a:ln>
          <a:effectLst>
            <a:reflection blurRad="0" dir="5400000" dist="38100" endA="0" endPos="30000" fadeDir="5400012" kx="0" rotWithShape="0" algn="bl" stPos="0" sy="-100000" ky="0"/>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303" name="Google Shape;303;p41"/>
          <p:cNvSpPr txBox="1"/>
          <p:nvPr/>
        </p:nvSpPr>
        <p:spPr>
          <a:xfrm>
            <a:off x="2445988" y="1802225"/>
            <a:ext cx="1860900" cy="597300"/>
          </a:xfrm>
          <a:prstGeom prst="rect">
            <a:avLst/>
          </a:prstGeom>
          <a:noFill/>
          <a:ln>
            <a:noFill/>
          </a:ln>
        </p:spPr>
        <p:txBody>
          <a:bodyPr anchorCtr="0" anchor="t" bIns="34275" lIns="68575" spcFirstLastPara="1" rIns="68575" wrap="square" tIns="34275">
            <a:spAutoFit/>
          </a:bodyPr>
          <a:lstStyle/>
          <a:p>
            <a:pPr indent="-285750" lvl="0" marL="457200" marR="0" rtl="0" algn="l">
              <a:lnSpc>
                <a:spcPct val="115000"/>
              </a:lnSpc>
              <a:spcBef>
                <a:spcPts val="0"/>
              </a:spcBef>
              <a:spcAft>
                <a:spcPts val="0"/>
              </a:spcAft>
              <a:buClr>
                <a:srgbClr val="76A5AF"/>
              </a:buClr>
              <a:buSzPts val="900"/>
              <a:buFont typeface="Poppins Light"/>
              <a:buChar char="●"/>
            </a:pPr>
            <a:r>
              <a:rPr lang="ko" sz="900">
                <a:solidFill>
                  <a:srgbClr val="76A5AF"/>
                </a:solidFill>
                <a:latin typeface="Poppins Light"/>
                <a:ea typeface="Poppins Light"/>
                <a:cs typeface="Poppins Light"/>
                <a:sym typeface="Poppins Light"/>
              </a:rPr>
              <a:t>Works from home</a:t>
            </a:r>
            <a:endParaRPr sz="900">
              <a:solidFill>
                <a:srgbClr val="76A5AF"/>
              </a:solidFill>
              <a:latin typeface="Poppins Light"/>
              <a:ea typeface="Poppins Light"/>
              <a:cs typeface="Poppins Light"/>
              <a:sym typeface="Poppins Light"/>
            </a:endParaRPr>
          </a:p>
          <a:p>
            <a:pPr indent="0" lvl="0" marL="0" marR="0" rtl="0" algn="l">
              <a:lnSpc>
                <a:spcPct val="115000"/>
              </a:lnSpc>
              <a:spcBef>
                <a:spcPts val="0"/>
              </a:spcBef>
              <a:spcAft>
                <a:spcPts val="0"/>
              </a:spcAft>
              <a:buNone/>
            </a:pPr>
            <a:r>
              <a:t/>
            </a:r>
            <a:endParaRPr sz="400">
              <a:solidFill>
                <a:srgbClr val="76A5AF"/>
              </a:solidFill>
              <a:latin typeface="Poppins Light"/>
              <a:ea typeface="Poppins Light"/>
              <a:cs typeface="Poppins Light"/>
              <a:sym typeface="Poppins Light"/>
            </a:endParaRPr>
          </a:p>
          <a:p>
            <a:pPr indent="-285750" lvl="0" marL="457200" marR="0" rtl="0" algn="l">
              <a:lnSpc>
                <a:spcPct val="115000"/>
              </a:lnSpc>
              <a:spcBef>
                <a:spcPts val="0"/>
              </a:spcBef>
              <a:spcAft>
                <a:spcPts val="0"/>
              </a:spcAft>
              <a:buClr>
                <a:srgbClr val="76A5AF"/>
              </a:buClr>
              <a:buSzPts val="900"/>
              <a:buFont typeface="Poppins Light"/>
              <a:buChar char="●"/>
            </a:pPr>
            <a:r>
              <a:rPr lang="ko" sz="900">
                <a:solidFill>
                  <a:srgbClr val="76A5AF"/>
                </a:solidFill>
                <a:latin typeface="Poppins Light"/>
                <a:ea typeface="Poppins Light"/>
                <a:cs typeface="Poppins Light"/>
                <a:sym typeface="Poppins Light"/>
              </a:rPr>
              <a:t>Washes dishes late at night</a:t>
            </a:r>
            <a:endParaRPr sz="900">
              <a:solidFill>
                <a:srgbClr val="76A5AF"/>
              </a:solidFill>
              <a:latin typeface="Poppins Light"/>
              <a:ea typeface="Poppins Light"/>
              <a:cs typeface="Poppins Light"/>
              <a:sym typeface="Poppins Light"/>
            </a:endParaRPr>
          </a:p>
        </p:txBody>
      </p:sp>
      <p:sp>
        <p:nvSpPr>
          <p:cNvPr id="304" name="Google Shape;304;p41"/>
          <p:cNvSpPr/>
          <p:nvPr/>
        </p:nvSpPr>
        <p:spPr>
          <a:xfrm>
            <a:off x="2569580" y="503304"/>
            <a:ext cx="17049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1" i="1" sz="1800">
              <a:solidFill>
                <a:schemeClr val="lt1"/>
              </a:solidFill>
              <a:latin typeface="Bebas Neue"/>
              <a:ea typeface="Bebas Neue"/>
              <a:cs typeface="Bebas Neue"/>
              <a:sym typeface="Bebas Neue"/>
            </a:endParaRPr>
          </a:p>
        </p:txBody>
      </p:sp>
      <p:sp>
        <p:nvSpPr>
          <p:cNvPr id="305" name="Google Shape;305;p41"/>
          <p:cNvSpPr txBox="1"/>
          <p:nvPr/>
        </p:nvSpPr>
        <p:spPr>
          <a:xfrm>
            <a:off x="6393013" y="1758425"/>
            <a:ext cx="1708800" cy="684900"/>
          </a:xfrm>
          <a:prstGeom prst="rect">
            <a:avLst/>
          </a:prstGeom>
          <a:noFill/>
          <a:ln>
            <a:noFill/>
          </a:ln>
        </p:spPr>
        <p:txBody>
          <a:bodyPr anchorCtr="0" anchor="t" bIns="34275" lIns="68575" spcFirstLastPara="1" rIns="68575" wrap="square" tIns="34275">
            <a:spAutoFit/>
          </a:bodyPr>
          <a:lstStyle/>
          <a:p>
            <a:pPr indent="-285750" lvl="0" marL="457200" marR="0" rtl="0" algn="l">
              <a:spcBef>
                <a:spcPts val="0"/>
              </a:spcBef>
              <a:spcAft>
                <a:spcPts val="0"/>
              </a:spcAft>
              <a:buClr>
                <a:srgbClr val="76A5AF"/>
              </a:buClr>
              <a:buSzPts val="900"/>
              <a:buFont typeface="Poppins Light"/>
              <a:buChar char="●"/>
            </a:pPr>
            <a:r>
              <a:rPr lang="ko" sz="900">
                <a:solidFill>
                  <a:srgbClr val="76A5AF"/>
                </a:solidFill>
                <a:latin typeface="Poppins Light"/>
                <a:ea typeface="Poppins Light"/>
                <a:cs typeface="Poppins Light"/>
                <a:sym typeface="Poppins Light"/>
              </a:rPr>
              <a:t>Does three-shift work</a:t>
            </a:r>
            <a:endParaRPr sz="900">
              <a:solidFill>
                <a:srgbClr val="76A5AF"/>
              </a:solidFill>
              <a:latin typeface="Poppins Light"/>
              <a:ea typeface="Poppins Light"/>
              <a:cs typeface="Poppins Light"/>
              <a:sym typeface="Poppins Light"/>
            </a:endParaRPr>
          </a:p>
          <a:p>
            <a:pPr indent="0" lvl="0" marL="457200" marR="0" rtl="0" algn="l">
              <a:spcBef>
                <a:spcPts val="0"/>
              </a:spcBef>
              <a:spcAft>
                <a:spcPts val="0"/>
              </a:spcAft>
              <a:buNone/>
            </a:pPr>
            <a:r>
              <a:t/>
            </a:r>
            <a:endParaRPr sz="400">
              <a:solidFill>
                <a:srgbClr val="76A5AF"/>
              </a:solidFill>
              <a:latin typeface="Poppins Light"/>
              <a:ea typeface="Poppins Light"/>
              <a:cs typeface="Poppins Light"/>
              <a:sym typeface="Poppins Light"/>
            </a:endParaRPr>
          </a:p>
          <a:p>
            <a:pPr indent="-285750" lvl="0" marL="457200" marR="0" rtl="0" algn="l">
              <a:spcBef>
                <a:spcPts val="0"/>
              </a:spcBef>
              <a:spcAft>
                <a:spcPts val="0"/>
              </a:spcAft>
              <a:buClr>
                <a:srgbClr val="76A5AF"/>
              </a:buClr>
              <a:buSzPts val="900"/>
              <a:buFont typeface="Poppins Light"/>
              <a:buChar char="●"/>
            </a:pPr>
            <a:r>
              <a:rPr lang="ko" sz="900">
                <a:solidFill>
                  <a:srgbClr val="76A5AF"/>
                </a:solidFill>
                <a:latin typeface="Poppins Light"/>
                <a:ea typeface="Poppins Light"/>
                <a:cs typeface="Poppins Light"/>
                <a:sym typeface="Poppins Light"/>
              </a:rPr>
              <a:t>Watches TV in the evenings</a:t>
            </a:r>
            <a:endParaRPr sz="900">
              <a:solidFill>
                <a:srgbClr val="76A5AF"/>
              </a:solidFill>
              <a:latin typeface="Poppins Light"/>
              <a:ea typeface="Poppins Light"/>
              <a:cs typeface="Poppins Light"/>
              <a:sym typeface="Poppins Light"/>
            </a:endParaRPr>
          </a:p>
        </p:txBody>
      </p:sp>
      <p:sp>
        <p:nvSpPr>
          <p:cNvPr id="306" name="Google Shape;306;p41"/>
          <p:cNvSpPr/>
          <p:nvPr/>
        </p:nvSpPr>
        <p:spPr>
          <a:xfrm>
            <a:off x="6419717" y="1609129"/>
            <a:ext cx="17049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1" i="1" sz="1800">
              <a:solidFill>
                <a:schemeClr val="lt1"/>
              </a:solidFill>
              <a:latin typeface="Bebas Neue"/>
              <a:ea typeface="Bebas Neue"/>
              <a:cs typeface="Bebas Neue"/>
              <a:sym typeface="Bebas Neue"/>
            </a:endParaRPr>
          </a:p>
        </p:txBody>
      </p:sp>
      <p:sp>
        <p:nvSpPr>
          <p:cNvPr id="307" name="Google Shape;307;p41"/>
          <p:cNvSpPr txBox="1"/>
          <p:nvPr/>
        </p:nvSpPr>
        <p:spPr>
          <a:xfrm>
            <a:off x="2445988" y="3707350"/>
            <a:ext cx="1708800" cy="684900"/>
          </a:xfrm>
          <a:prstGeom prst="rect">
            <a:avLst/>
          </a:prstGeom>
          <a:noFill/>
          <a:ln>
            <a:noFill/>
          </a:ln>
        </p:spPr>
        <p:txBody>
          <a:bodyPr anchorCtr="0" anchor="t" bIns="34275" lIns="68575" spcFirstLastPara="1" rIns="68575" wrap="square" tIns="34275">
            <a:spAutoFit/>
          </a:bodyPr>
          <a:lstStyle/>
          <a:p>
            <a:pPr indent="-285750" lvl="0" marL="457200" marR="0" rtl="0" algn="l">
              <a:spcBef>
                <a:spcPts val="0"/>
              </a:spcBef>
              <a:spcAft>
                <a:spcPts val="0"/>
              </a:spcAft>
              <a:buClr>
                <a:srgbClr val="76A5AF"/>
              </a:buClr>
              <a:buSzPts val="900"/>
              <a:buFont typeface="Poppins Light"/>
              <a:buChar char="●"/>
            </a:pPr>
            <a:r>
              <a:rPr lang="ko" sz="900">
                <a:solidFill>
                  <a:srgbClr val="76A5AF"/>
                </a:solidFill>
                <a:latin typeface="Poppins Light"/>
                <a:ea typeface="Poppins Light"/>
                <a:cs typeface="Poppins Light"/>
                <a:sym typeface="Poppins Light"/>
              </a:rPr>
              <a:t>Goes to school during the day</a:t>
            </a:r>
            <a:endParaRPr sz="900">
              <a:solidFill>
                <a:srgbClr val="76A5AF"/>
              </a:solidFill>
              <a:latin typeface="Poppins Light"/>
              <a:ea typeface="Poppins Light"/>
              <a:cs typeface="Poppins Light"/>
              <a:sym typeface="Poppins Light"/>
            </a:endParaRPr>
          </a:p>
          <a:p>
            <a:pPr indent="0" lvl="0" marL="0" marR="0" rtl="0" algn="l">
              <a:spcBef>
                <a:spcPts val="0"/>
              </a:spcBef>
              <a:spcAft>
                <a:spcPts val="0"/>
              </a:spcAft>
              <a:buNone/>
            </a:pPr>
            <a:r>
              <a:t/>
            </a:r>
            <a:endParaRPr sz="400">
              <a:solidFill>
                <a:srgbClr val="76A5AF"/>
              </a:solidFill>
              <a:latin typeface="Poppins Light"/>
              <a:ea typeface="Poppins Light"/>
              <a:cs typeface="Poppins Light"/>
              <a:sym typeface="Poppins Light"/>
            </a:endParaRPr>
          </a:p>
          <a:p>
            <a:pPr indent="-285750" lvl="0" marL="457200" marR="0" rtl="0" algn="l">
              <a:spcBef>
                <a:spcPts val="0"/>
              </a:spcBef>
              <a:spcAft>
                <a:spcPts val="0"/>
              </a:spcAft>
              <a:buClr>
                <a:srgbClr val="76A5AF"/>
              </a:buClr>
              <a:buSzPts val="900"/>
              <a:buFont typeface="Poppins Light"/>
              <a:buChar char="●"/>
            </a:pPr>
            <a:r>
              <a:rPr lang="ko" sz="900">
                <a:solidFill>
                  <a:srgbClr val="76A5AF"/>
                </a:solidFill>
                <a:latin typeface="Poppins Light"/>
                <a:ea typeface="Poppins Light"/>
                <a:cs typeface="Poppins Light"/>
                <a:sym typeface="Poppins Light"/>
              </a:rPr>
              <a:t>Plays video games in the afternoon</a:t>
            </a:r>
            <a:endParaRPr sz="900">
              <a:solidFill>
                <a:srgbClr val="76A5AF"/>
              </a:solidFill>
              <a:latin typeface="Poppins Light"/>
              <a:ea typeface="Poppins Light"/>
              <a:cs typeface="Poppins Light"/>
              <a:sym typeface="Poppins Light"/>
            </a:endParaRPr>
          </a:p>
        </p:txBody>
      </p:sp>
      <p:sp>
        <p:nvSpPr>
          <p:cNvPr id="308" name="Google Shape;308;p41"/>
          <p:cNvSpPr/>
          <p:nvPr/>
        </p:nvSpPr>
        <p:spPr>
          <a:xfrm>
            <a:off x="2523992" y="3563208"/>
            <a:ext cx="17049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1" i="1" sz="1800">
              <a:solidFill>
                <a:schemeClr val="lt1"/>
              </a:solidFill>
              <a:latin typeface="Bebas Neue"/>
              <a:ea typeface="Bebas Neue"/>
              <a:cs typeface="Bebas Neue"/>
              <a:sym typeface="Bebas Neue"/>
            </a:endParaRPr>
          </a:p>
        </p:txBody>
      </p:sp>
      <p:sp>
        <p:nvSpPr>
          <p:cNvPr id="309" name="Google Shape;309;p41"/>
          <p:cNvSpPr txBox="1"/>
          <p:nvPr/>
        </p:nvSpPr>
        <p:spPr>
          <a:xfrm>
            <a:off x="6419719" y="3807404"/>
            <a:ext cx="1708800" cy="484800"/>
          </a:xfrm>
          <a:prstGeom prst="rect">
            <a:avLst/>
          </a:prstGeom>
          <a:noFill/>
          <a:ln>
            <a:noFill/>
          </a:ln>
        </p:spPr>
        <p:txBody>
          <a:bodyPr anchorCtr="0" anchor="t" bIns="34275" lIns="68575" spcFirstLastPara="1" rIns="68575" wrap="square" tIns="34275">
            <a:spAutoFit/>
          </a:bodyPr>
          <a:lstStyle/>
          <a:p>
            <a:pPr indent="-285750" lvl="0" marL="457200" marR="0" rtl="0" algn="l">
              <a:spcBef>
                <a:spcPts val="0"/>
              </a:spcBef>
              <a:spcAft>
                <a:spcPts val="0"/>
              </a:spcAft>
              <a:buClr>
                <a:srgbClr val="76A5AF"/>
              </a:buClr>
              <a:buSzPts val="900"/>
              <a:buFont typeface="Poppins Light"/>
              <a:buChar char="●"/>
            </a:pPr>
            <a:r>
              <a:rPr lang="ko" sz="900">
                <a:solidFill>
                  <a:srgbClr val="76A5AF"/>
                </a:solidFill>
                <a:latin typeface="Poppins Light"/>
                <a:ea typeface="Poppins Light"/>
                <a:cs typeface="Poppins Light"/>
                <a:sym typeface="Poppins Light"/>
              </a:rPr>
              <a:t>Lives away from home but visits every weekend</a:t>
            </a:r>
            <a:endParaRPr sz="900">
              <a:solidFill>
                <a:srgbClr val="76A5AF"/>
              </a:solidFill>
              <a:latin typeface="Poppins Light"/>
              <a:ea typeface="Poppins Light"/>
              <a:cs typeface="Poppins Light"/>
              <a:sym typeface="Poppins Light"/>
            </a:endParaRPr>
          </a:p>
        </p:txBody>
      </p:sp>
      <p:sp>
        <p:nvSpPr>
          <p:cNvPr id="310" name="Google Shape;310;p41"/>
          <p:cNvSpPr/>
          <p:nvPr/>
        </p:nvSpPr>
        <p:spPr>
          <a:xfrm>
            <a:off x="6421667" y="3266733"/>
            <a:ext cx="17049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sz="2200">
                <a:solidFill>
                  <a:srgbClr val="6AA84F"/>
                </a:solidFill>
                <a:latin typeface="Bebas Neue"/>
                <a:ea typeface="Bebas Neue"/>
                <a:cs typeface="Bebas Neue"/>
                <a:sym typeface="Bebas Neue"/>
              </a:rPr>
              <a:t>sister</a:t>
            </a:r>
            <a:endParaRPr b="1" i="1" sz="2200">
              <a:solidFill>
                <a:srgbClr val="6AA84F"/>
              </a:solidFill>
              <a:latin typeface="Bebas Neue"/>
              <a:ea typeface="Bebas Neue"/>
              <a:cs typeface="Bebas Neue"/>
              <a:sym typeface="Bebas Neue"/>
            </a:endParaRPr>
          </a:p>
        </p:txBody>
      </p:sp>
      <p:sp>
        <p:nvSpPr>
          <p:cNvPr id="311" name="Google Shape;311;p41"/>
          <p:cNvSpPr/>
          <p:nvPr/>
        </p:nvSpPr>
        <p:spPr>
          <a:xfrm>
            <a:off x="2569442" y="1312643"/>
            <a:ext cx="17049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sz="2200">
                <a:solidFill>
                  <a:srgbClr val="6AA84F"/>
                </a:solidFill>
                <a:latin typeface="Bebas Neue"/>
                <a:ea typeface="Bebas Neue"/>
                <a:cs typeface="Bebas Neue"/>
                <a:sym typeface="Bebas Neue"/>
              </a:rPr>
              <a:t>Father</a:t>
            </a:r>
            <a:endParaRPr b="1" i="1" sz="2200">
              <a:solidFill>
                <a:srgbClr val="6AA84F"/>
              </a:solidFill>
              <a:latin typeface="Bebas Neue"/>
              <a:ea typeface="Bebas Neue"/>
              <a:cs typeface="Bebas Neue"/>
              <a:sym typeface="Bebas Neue"/>
            </a:endParaRPr>
          </a:p>
        </p:txBody>
      </p:sp>
      <p:sp>
        <p:nvSpPr>
          <p:cNvPr id="312" name="Google Shape;312;p41"/>
          <p:cNvSpPr/>
          <p:nvPr/>
        </p:nvSpPr>
        <p:spPr>
          <a:xfrm>
            <a:off x="6421592" y="1312618"/>
            <a:ext cx="17049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sz="2200">
                <a:solidFill>
                  <a:srgbClr val="6AA84F"/>
                </a:solidFill>
                <a:latin typeface="Bebas Neue"/>
                <a:ea typeface="Bebas Neue"/>
                <a:cs typeface="Bebas Neue"/>
                <a:sym typeface="Bebas Neue"/>
              </a:rPr>
              <a:t>Mother</a:t>
            </a:r>
            <a:endParaRPr b="1" i="1" sz="2200">
              <a:solidFill>
                <a:srgbClr val="6AA84F"/>
              </a:solidFill>
              <a:latin typeface="Bebas Neue"/>
              <a:ea typeface="Bebas Neue"/>
              <a:cs typeface="Bebas Neue"/>
              <a:sym typeface="Bebas Neue"/>
            </a:endParaRPr>
          </a:p>
        </p:txBody>
      </p:sp>
      <p:sp>
        <p:nvSpPr>
          <p:cNvPr id="313" name="Google Shape;313;p41"/>
          <p:cNvSpPr/>
          <p:nvPr/>
        </p:nvSpPr>
        <p:spPr>
          <a:xfrm>
            <a:off x="2569517" y="3266722"/>
            <a:ext cx="17049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ko" sz="2200">
                <a:solidFill>
                  <a:srgbClr val="6AA84F"/>
                </a:solidFill>
                <a:latin typeface="Bebas Neue"/>
                <a:ea typeface="Bebas Neue"/>
                <a:cs typeface="Bebas Neue"/>
                <a:sym typeface="Bebas Neue"/>
              </a:rPr>
              <a:t>Brother</a:t>
            </a:r>
            <a:endParaRPr b="1" i="1" sz="2200">
              <a:solidFill>
                <a:srgbClr val="6AA84F"/>
              </a:solidFill>
              <a:latin typeface="Bebas Neue"/>
              <a:ea typeface="Bebas Neue"/>
              <a:cs typeface="Bebas Neue"/>
              <a:sym typeface="Bebas Neue"/>
            </a:endParaRPr>
          </a:p>
        </p:txBody>
      </p:sp>
      <p:sp>
        <p:nvSpPr>
          <p:cNvPr id="314" name="Google Shape;314;p41"/>
          <p:cNvSpPr/>
          <p:nvPr>
            <p:ph idx="2" type="pic"/>
          </p:nvPr>
        </p:nvSpPr>
        <p:spPr>
          <a:xfrm>
            <a:off x="827285" y="1186167"/>
            <a:ext cx="1482300" cy="1482300"/>
          </a:xfrm>
          <a:prstGeom prst="rect">
            <a:avLst/>
          </a:prstGeom>
          <a:solidFill>
            <a:srgbClr val="F2F2F2"/>
          </a:solidFill>
          <a:ln>
            <a:noFill/>
          </a:ln>
        </p:spPr>
      </p:sp>
      <p:sp>
        <p:nvSpPr>
          <p:cNvPr id="315" name="Google Shape;315;p41"/>
          <p:cNvSpPr/>
          <p:nvPr>
            <p:ph idx="3" type="pic"/>
          </p:nvPr>
        </p:nvSpPr>
        <p:spPr>
          <a:xfrm>
            <a:off x="827285" y="3114825"/>
            <a:ext cx="1482300" cy="1482300"/>
          </a:xfrm>
          <a:prstGeom prst="rect">
            <a:avLst/>
          </a:prstGeom>
          <a:solidFill>
            <a:srgbClr val="F2F2F2"/>
          </a:solidFill>
          <a:ln>
            <a:noFill/>
          </a:ln>
        </p:spPr>
      </p:sp>
      <p:sp>
        <p:nvSpPr>
          <p:cNvPr id="316" name="Google Shape;316;p41"/>
          <p:cNvSpPr/>
          <p:nvPr>
            <p:ph idx="4" type="pic"/>
          </p:nvPr>
        </p:nvSpPr>
        <p:spPr>
          <a:xfrm>
            <a:off x="4684910" y="1186167"/>
            <a:ext cx="1482300" cy="1482300"/>
          </a:xfrm>
          <a:prstGeom prst="rect">
            <a:avLst/>
          </a:prstGeom>
          <a:solidFill>
            <a:srgbClr val="F2F2F2"/>
          </a:solidFill>
          <a:ln>
            <a:noFill/>
          </a:ln>
        </p:spPr>
      </p:sp>
      <p:sp>
        <p:nvSpPr>
          <p:cNvPr id="317" name="Google Shape;317;p41"/>
          <p:cNvSpPr/>
          <p:nvPr>
            <p:ph idx="5" type="pic"/>
          </p:nvPr>
        </p:nvSpPr>
        <p:spPr>
          <a:xfrm>
            <a:off x="4684910" y="3114825"/>
            <a:ext cx="1482300" cy="1482300"/>
          </a:xfrm>
          <a:prstGeom prst="rect">
            <a:avLst/>
          </a:prstGeom>
          <a:solidFill>
            <a:srgbClr val="F2F2F2"/>
          </a:solidFill>
          <a:ln>
            <a:noFill/>
          </a:ln>
        </p:spPr>
      </p:sp>
      <p:pic>
        <p:nvPicPr>
          <p:cNvPr id="318" name="Google Shape;318;p41"/>
          <p:cNvPicPr preferRelativeResize="0"/>
          <p:nvPr/>
        </p:nvPicPr>
        <p:blipFill rotWithShape="1">
          <a:blip r:embed="rId3">
            <a:alphaModFix/>
          </a:blip>
          <a:srcRect b="0" l="16059" r="10204" t="0"/>
          <a:stretch/>
        </p:blipFill>
        <p:spPr>
          <a:xfrm>
            <a:off x="827288" y="1215825"/>
            <a:ext cx="1482150" cy="142285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pic>
        <p:nvPicPr>
          <p:cNvPr id="319" name="Google Shape;319;p41"/>
          <p:cNvPicPr preferRelativeResize="0"/>
          <p:nvPr/>
        </p:nvPicPr>
        <p:blipFill rotWithShape="1">
          <a:blip r:embed="rId4">
            <a:alphaModFix amt="96000"/>
          </a:blip>
          <a:srcRect b="24590" l="0" r="0" t="0"/>
          <a:stretch/>
        </p:blipFill>
        <p:spPr>
          <a:xfrm>
            <a:off x="4736763" y="1186175"/>
            <a:ext cx="1391282" cy="1482150"/>
          </a:xfrm>
          <a:prstGeom prst="rect">
            <a:avLst/>
          </a:prstGeom>
          <a:noFill/>
          <a:ln>
            <a:noFill/>
          </a:ln>
          <a:effectLst>
            <a:reflection blurRad="0" dir="5400000" dist="38100" endA="0" endPos="30000" fadeDir="5400012" kx="0" rotWithShape="0" algn="bl" stPos="0" sy="-100000" ky="0"/>
          </a:effectLst>
        </p:spPr>
      </p:pic>
      <p:pic>
        <p:nvPicPr>
          <p:cNvPr id="320" name="Google Shape;320;p41"/>
          <p:cNvPicPr preferRelativeResize="0"/>
          <p:nvPr/>
        </p:nvPicPr>
        <p:blipFill rotWithShape="1">
          <a:blip r:embed="rId5">
            <a:alphaModFix/>
          </a:blip>
          <a:srcRect b="19270" l="0" r="0" t="0"/>
          <a:stretch/>
        </p:blipFill>
        <p:spPr>
          <a:xfrm>
            <a:off x="827288" y="3143663"/>
            <a:ext cx="1482150" cy="1424471"/>
          </a:xfrm>
          <a:prstGeom prst="rect">
            <a:avLst/>
          </a:prstGeom>
          <a:noFill/>
          <a:ln>
            <a:noFill/>
          </a:ln>
          <a:effectLst>
            <a:reflection blurRad="0" dir="5400000" dist="38100" endA="0" endPos="30000" fadeDir="5400012" kx="0" rotWithShape="0" algn="bl" stPos="0" sy="-100000" ky="0"/>
          </a:effectLst>
        </p:spPr>
      </p:pic>
      <p:pic>
        <p:nvPicPr>
          <p:cNvPr id="321" name="Google Shape;321;p41"/>
          <p:cNvPicPr preferRelativeResize="0"/>
          <p:nvPr/>
        </p:nvPicPr>
        <p:blipFill rotWithShape="1">
          <a:blip r:embed="rId6">
            <a:alphaModFix/>
          </a:blip>
          <a:srcRect b="26297" l="0" r="0" t="0"/>
          <a:stretch/>
        </p:blipFill>
        <p:spPr>
          <a:xfrm>
            <a:off x="4714213" y="3114825"/>
            <a:ext cx="1423538" cy="1482150"/>
          </a:xfrm>
          <a:prstGeom prst="rect">
            <a:avLst/>
          </a:prstGeom>
          <a:noFill/>
          <a:ln>
            <a:noFill/>
          </a:ln>
          <a:effectLst>
            <a:reflection blurRad="0" dir="5400000" dist="38100" endA="0" endPos="30000" fadeDir="5400012" kx="0" rotWithShape="0" algn="bl" stPos="0" sy="-100000" ky="0"/>
          </a:effectLst>
        </p:spPr>
      </p:pic>
      <p:sp>
        <p:nvSpPr>
          <p:cNvPr id="322" name="Google Shape;322;p41"/>
          <p:cNvSpPr txBox="1"/>
          <p:nvPr/>
        </p:nvSpPr>
        <p:spPr>
          <a:xfrm>
            <a:off x="768025" y="308800"/>
            <a:ext cx="5461200" cy="588600"/>
          </a:xfrm>
          <a:prstGeom prst="rect">
            <a:avLst/>
          </a:prstGeom>
          <a:noFill/>
          <a:ln>
            <a:noFill/>
          </a:ln>
        </p:spPr>
        <p:txBody>
          <a:bodyPr anchorCtr="0" anchor="b" bIns="68575" lIns="68575" spcFirstLastPara="1" rIns="68575" wrap="square" tIns="68575">
            <a:noAutofit/>
          </a:bodyPr>
          <a:lstStyle/>
          <a:p>
            <a:pPr indent="0" lvl="0" marL="0" rtl="0" algn="l">
              <a:lnSpc>
                <a:spcPct val="90000"/>
              </a:lnSpc>
              <a:spcBef>
                <a:spcPts val="0"/>
              </a:spcBef>
              <a:spcAft>
                <a:spcPts val="0"/>
              </a:spcAft>
              <a:buClr>
                <a:schemeClr val="lt1"/>
              </a:buClr>
              <a:buSzPts val="5000"/>
              <a:buFont typeface="Arial"/>
              <a:buNone/>
            </a:pPr>
            <a:r>
              <a:rPr b="1" i="1" lang="ko" sz="3400">
                <a:solidFill>
                  <a:srgbClr val="6AA84F"/>
                </a:solidFill>
                <a:latin typeface="Bebas Neue"/>
                <a:ea typeface="Bebas Neue"/>
                <a:cs typeface="Bebas Neue"/>
                <a:sym typeface="Bebas Neue"/>
              </a:rPr>
              <a:t>A Finnish FAMILY</a:t>
            </a:r>
            <a:endParaRPr b="1" i="1" sz="3200">
              <a:solidFill>
                <a:srgbClr val="6AA84F"/>
              </a:solidFill>
              <a:latin typeface="Bebas Neue"/>
              <a:ea typeface="Bebas Neue"/>
              <a:cs typeface="Bebas Neue"/>
              <a:sym typeface="Bebas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txBox="1"/>
          <p:nvPr/>
        </p:nvSpPr>
        <p:spPr>
          <a:xfrm>
            <a:off x="1047750" y="475648"/>
            <a:ext cx="7048500" cy="561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1" lang="ko" sz="3200">
                <a:solidFill>
                  <a:srgbClr val="6AA84F"/>
                </a:solidFill>
                <a:latin typeface="Bebas Neue"/>
                <a:ea typeface="Bebas Neue"/>
                <a:cs typeface="Bebas Neue"/>
                <a:sym typeface="Bebas Neue"/>
              </a:rPr>
              <a:t>Yearly</a:t>
            </a:r>
            <a:r>
              <a:rPr b="1" i="1" lang="ko" sz="3200">
                <a:solidFill>
                  <a:srgbClr val="6AA84F"/>
                </a:solidFill>
                <a:latin typeface="Bebas Neue"/>
                <a:ea typeface="Bebas Neue"/>
                <a:cs typeface="Bebas Neue"/>
                <a:sym typeface="Bebas Neue"/>
              </a:rPr>
              <a:t> Energy consumption for the Finnish family</a:t>
            </a:r>
            <a:endParaRPr b="1" i="1" sz="3200">
              <a:solidFill>
                <a:srgbClr val="6AA84F"/>
              </a:solidFill>
              <a:latin typeface="Bebas Neue"/>
              <a:ea typeface="Bebas Neue"/>
              <a:cs typeface="Bebas Neue"/>
              <a:sym typeface="Bebas Neue"/>
            </a:endParaRPr>
          </a:p>
        </p:txBody>
      </p:sp>
      <p:sp>
        <p:nvSpPr>
          <p:cNvPr id="328" name="Google Shape;328;p42"/>
          <p:cNvSpPr/>
          <p:nvPr/>
        </p:nvSpPr>
        <p:spPr>
          <a:xfrm>
            <a:off x="3442605" y="1357975"/>
            <a:ext cx="2406300" cy="1368000"/>
          </a:xfrm>
          <a:prstGeom prst="roundRect">
            <a:avLst>
              <a:gd fmla="val 9529" name="adj"/>
            </a:avLst>
          </a:prstGeom>
          <a:solidFill>
            <a:schemeClr val="lt1">
              <a:alpha val="14901"/>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329" name="Google Shape;329;p42"/>
          <p:cNvSpPr txBox="1"/>
          <p:nvPr/>
        </p:nvSpPr>
        <p:spPr>
          <a:xfrm>
            <a:off x="3442600" y="1905325"/>
            <a:ext cx="2406300" cy="7002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lang="ko" sz="1100">
                <a:solidFill>
                  <a:srgbClr val="76A5AF"/>
                </a:solidFill>
                <a:latin typeface="Poppins Light"/>
                <a:ea typeface="Poppins Light"/>
                <a:cs typeface="Poppins Light"/>
                <a:sym typeface="Poppins Light"/>
              </a:rPr>
              <a:t>Electricity </a:t>
            </a:r>
            <a:endParaRPr sz="1100">
              <a:solidFill>
                <a:srgbClr val="76A5AF"/>
              </a:solidFill>
              <a:latin typeface="Poppins Light"/>
              <a:ea typeface="Poppins Light"/>
              <a:cs typeface="Poppins Light"/>
              <a:sym typeface="Poppins Light"/>
            </a:endParaRPr>
          </a:p>
          <a:p>
            <a:pPr indent="0" lvl="0" marL="0" rtl="0" algn="ctr">
              <a:spcBef>
                <a:spcPts val="0"/>
              </a:spcBef>
              <a:spcAft>
                <a:spcPts val="0"/>
              </a:spcAft>
              <a:buNone/>
            </a:pPr>
            <a:r>
              <a:rPr lang="ko" sz="1100">
                <a:solidFill>
                  <a:srgbClr val="76A5AF"/>
                </a:solidFill>
                <a:latin typeface="Poppins Light"/>
                <a:ea typeface="Poppins Light"/>
                <a:cs typeface="Poppins Light"/>
                <a:sym typeface="Poppins Light"/>
              </a:rPr>
              <a:t>consumption (kWh) during the day and night </a:t>
            </a:r>
            <a:endParaRPr sz="1100">
              <a:solidFill>
                <a:srgbClr val="76A5AF"/>
              </a:solidFill>
              <a:latin typeface="Poppins Light"/>
              <a:ea typeface="Poppins Light"/>
              <a:cs typeface="Poppins Light"/>
              <a:sym typeface="Poppins Light"/>
            </a:endParaRPr>
          </a:p>
          <a:p>
            <a:pPr indent="0" lvl="0" marL="0" marR="0" rtl="0" algn="ctr">
              <a:spcBef>
                <a:spcPts val="0"/>
              </a:spcBef>
              <a:spcAft>
                <a:spcPts val="0"/>
              </a:spcAft>
              <a:buNone/>
            </a:pPr>
            <a:r>
              <a:t/>
            </a:r>
            <a:endParaRPr sz="800">
              <a:solidFill>
                <a:srgbClr val="76A5AF"/>
              </a:solidFill>
              <a:latin typeface="Poppins Light"/>
              <a:ea typeface="Poppins Light"/>
              <a:cs typeface="Poppins Light"/>
              <a:sym typeface="Poppins Light"/>
            </a:endParaRPr>
          </a:p>
        </p:txBody>
      </p:sp>
      <p:sp>
        <p:nvSpPr>
          <p:cNvPr id="330" name="Google Shape;330;p42"/>
          <p:cNvSpPr/>
          <p:nvPr/>
        </p:nvSpPr>
        <p:spPr>
          <a:xfrm>
            <a:off x="3371408" y="1605330"/>
            <a:ext cx="24012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1500">
                <a:solidFill>
                  <a:srgbClr val="93C47D"/>
                </a:solidFill>
                <a:latin typeface="Poppins Light"/>
                <a:ea typeface="Poppins Light"/>
                <a:cs typeface="Poppins Light"/>
                <a:sym typeface="Poppins Light"/>
              </a:rPr>
              <a:t>Jan - Nov 2022</a:t>
            </a:r>
            <a:endParaRPr sz="1500">
              <a:solidFill>
                <a:srgbClr val="93C47D"/>
              </a:solidFill>
              <a:latin typeface="Poppins Light"/>
              <a:ea typeface="Poppins Light"/>
              <a:cs typeface="Poppins Light"/>
              <a:sym typeface="Poppins Light"/>
            </a:endParaRPr>
          </a:p>
        </p:txBody>
      </p:sp>
      <p:sp>
        <p:nvSpPr>
          <p:cNvPr id="331" name="Google Shape;331;p42"/>
          <p:cNvSpPr/>
          <p:nvPr/>
        </p:nvSpPr>
        <p:spPr>
          <a:xfrm>
            <a:off x="3442605" y="3123535"/>
            <a:ext cx="2406300" cy="1368000"/>
          </a:xfrm>
          <a:prstGeom prst="roundRect">
            <a:avLst>
              <a:gd fmla="val 9529" name="adj"/>
            </a:avLst>
          </a:prstGeom>
          <a:solidFill>
            <a:schemeClr val="lt1">
              <a:alpha val="14901"/>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332" name="Google Shape;332;p42"/>
          <p:cNvSpPr txBox="1"/>
          <p:nvPr/>
        </p:nvSpPr>
        <p:spPr>
          <a:xfrm>
            <a:off x="3442596" y="3798892"/>
            <a:ext cx="2406300" cy="5772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Clr>
                <a:schemeClr val="dk1"/>
              </a:buClr>
              <a:buFont typeface="Arial"/>
              <a:buNone/>
            </a:pPr>
            <a:r>
              <a:rPr lang="ko" sz="1100">
                <a:solidFill>
                  <a:srgbClr val="76A5AF"/>
                </a:solidFill>
                <a:latin typeface="Poppins Light"/>
                <a:ea typeface="Poppins Light"/>
                <a:cs typeface="Poppins Light"/>
                <a:sym typeface="Poppins Light"/>
              </a:rPr>
              <a:t>Electricity </a:t>
            </a:r>
            <a:endParaRPr sz="1100">
              <a:solidFill>
                <a:srgbClr val="76A5AF"/>
              </a:solidFill>
              <a:latin typeface="Poppins Light"/>
              <a:ea typeface="Poppins Light"/>
              <a:cs typeface="Poppins Light"/>
              <a:sym typeface="Poppins Light"/>
            </a:endParaRPr>
          </a:p>
          <a:p>
            <a:pPr indent="0" lvl="0" marL="0" rtl="0" algn="ctr">
              <a:spcBef>
                <a:spcPts val="0"/>
              </a:spcBef>
              <a:spcAft>
                <a:spcPts val="0"/>
              </a:spcAft>
              <a:buClr>
                <a:schemeClr val="dk1"/>
              </a:buClr>
              <a:buFont typeface="Arial"/>
              <a:buNone/>
            </a:pPr>
            <a:r>
              <a:rPr lang="ko" sz="1100">
                <a:solidFill>
                  <a:srgbClr val="76A5AF"/>
                </a:solidFill>
                <a:latin typeface="Poppins Light"/>
                <a:ea typeface="Poppins Light"/>
                <a:cs typeface="Poppins Light"/>
                <a:sym typeface="Poppins Light"/>
              </a:rPr>
              <a:t>consumption (kWh) during the day and night </a:t>
            </a:r>
            <a:endParaRPr sz="1100">
              <a:solidFill>
                <a:srgbClr val="76A5AF"/>
              </a:solidFill>
              <a:latin typeface="Poppins Light"/>
              <a:ea typeface="Poppins Light"/>
              <a:cs typeface="Poppins Light"/>
              <a:sym typeface="Poppins Light"/>
            </a:endParaRPr>
          </a:p>
        </p:txBody>
      </p:sp>
      <p:sp>
        <p:nvSpPr>
          <p:cNvPr id="333" name="Google Shape;333;p42"/>
          <p:cNvSpPr/>
          <p:nvPr/>
        </p:nvSpPr>
        <p:spPr>
          <a:xfrm>
            <a:off x="3371408" y="3387390"/>
            <a:ext cx="24012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1500">
                <a:solidFill>
                  <a:srgbClr val="93C47D"/>
                </a:solidFill>
                <a:latin typeface="Poppins Light"/>
                <a:ea typeface="Poppins Light"/>
                <a:cs typeface="Poppins Light"/>
                <a:sym typeface="Poppins Light"/>
              </a:rPr>
              <a:t>Jan - Dec 2021</a:t>
            </a:r>
            <a:endParaRPr sz="1500">
              <a:solidFill>
                <a:srgbClr val="93C47D"/>
              </a:solidFill>
              <a:latin typeface="Poppins Light"/>
              <a:ea typeface="Poppins Light"/>
              <a:cs typeface="Poppins Light"/>
              <a:sym typeface="Poppins Light"/>
            </a:endParaRPr>
          </a:p>
        </p:txBody>
      </p:sp>
      <p:pic>
        <p:nvPicPr>
          <p:cNvPr id="334" name="Google Shape;334;p42"/>
          <p:cNvPicPr preferRelativeResize="0"/>
          <p:nvPr/>
        </p:nvPicPr>
        <p:blipFill>
          <a:blip r:embed="rId3">
            <a:alphaModFix/>
          </a:blip>
          <a:stretch>
            <a:fillRect/>
          </a:stretch>
        </p:blipFill>
        <p:spPr>
          <a:xfrm>
            <a:off x="41492" y="3134750"/>
            <a:ext cx="3488210" cy="1345550"/>
          </a:xfrm>
          <a:prstGeom prst="rect">
            <a:avLst/>
          </a:prstGeom>
          <a:noFill/>
          <a:ln>
            <a:noFill/>
          </a:ln>
        </p:spPr>
      </p:pic>
      <p:pic>
        <p:nvPicPr>
          <p:cNvPr id="335" name="Google Shape;335;p42"/>
          <p:cNvPicPr preferRelativeResize="0"/>
          <p:nvPr/>
        </p:nvPicPr>
        <p:blipFill rotWithShape="1">
          <a:blip r:embed="rId4">
            <a:alphaModFix/>
          </a:blip>
          <a:srcRect b="0" l="0" r="2419" t="0"/>
          <a:stretch/>
        </p:blipFill>
        <p:spPr>
          <a:xfrm>
            <a:off x="5772600" y="3123525"/>
            <a:ext cx="3325148" cy="1368000"/>
          </a:xfrm>
          <a:prstGeom prst="rect">
            <a:avLst/>
          </a:prstGeom>
          <a:noFill/>
          <a:ln>
            <a:noFill/>
          </a:ln>
        </p:spPr>
      </p:pic>
      <p:pic>
        <p:nvPicPr>
          <p:cNvPr id="336" name="Google Shape;336;p42"/>
          <p:cNvPicPr preferRelativeResize="0"/>
          <p:nvPr/>
        </p:nvPicPr>
        <p:blipFill rotWithShape="1">
          <a:blip r:embed="rId5">
            <a:alphaModFix/>
          </a:blip>
          <a:srcRect b="0" l="0" r="1400" t="0"/>
          <a:stretch/>
        </p:blipFill>
        <p:spPr>
          <a:xfrm>
            <a:off x="5772600" y="1357975"/>
            <a:ext cx="3325148" cy="1368000"/>
          </a:xfrm>
          <a:prstGeom prst="rect">
            <a:avLst/>
          </a:prstGeom>
          <a:noFill/>
          <a:ln>
            <a:noFill/>
          </a:ln>
        </p:spPr>
      </p:pic>
      <p:pic>
        <p:nvPicPr>
          <p:cNvPr id="337" name="Google Shape;337;p42"/>
          <p:cNvPicPr preferRelativeResize="0"/>
          <p:nvPr/>
        </p:nvPicPr>
        <p:blipFill>
          <a:blip r:embed="rId6">
            <a:alphaModFix/>
          </a:blip>
          <a:stretch>
            <a:fillRect/>
          </a:stretch>
        </p:blipFill>
        <p:spPr>
          <a:xfrm>
            <a:off x="41612" y="1353042"/>
            <a:ext cx="3488077" cy="137785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3"/>
          <p:cNvSpPr/>
          <p:nvPr/>
        </p:nvSpPr>
        <p:spPr>
          <a:xfrm>
            <a:off x="4438650" y="1571625"/>
            <a:ext cx="171600" cy="171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343" name="Google Shape;343;p43"/>
          <p:cNvSpPr/>
          <p:nvPr/>
        </p:nvSpPr>
        <p:spPr>
          <a:xfrm>
            <a:off x="4438650" y="3608783"/>
            <a:ext cx="171600" cy="1716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pic>
        <p:nvPicPr>
          <p:cNvPr id="344" name="Google Shape;344;p43"/>
          <p:cNvPicPr preferRelativeResize="0"/>
          <p:nvPr/>
        </p:nvPicPr>
        <p:blipFill>
          <a:blip r:embed="rId3">
            <a:alphaModFix/>
          </a:blip>
          <a:stretch>
            <a:fillRect/>
          </a:stretch>
        </p:blipFill>
        <p:spPr>
          <a:xfrm>
            <a:off x="3181300" y="2578225"/>
            <a:ext cx="5549852" cy="2092375"/>
          </a:xfrm>
          <a:prstGeom prst="rect">
            <a:avLst/>
          </a:prstGeom>
          <a:noFill/>
          <a:ln>
            <a:noFill/>
          </a:ln>
        </p:spPr>
      </p:pic>
      <p:sp>
        <p:nvSpPr>
          <p:cNvPr id="345" name="Google Shape;345;p43"/>
          <p:cNvSpPr txBox="1"/>
          <p:nvPr/>
        </p:nvSpPr>
        <p:spPr>
          <a:xfrm>
            <a:off x="395475" y="1743225"/>
            <a:ext cx="23895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76A5AF"/>
              </a:buClr>
              <a:buSzPts val="1400"/>
              <a:buChar char="●"/>
            </a:pPr>
            <a:r>
              <a:rPr lang="ko">
                <a:solidFill>
                  <a:srgbClr val="76A5AF"/>
                </a:solidFill>
              </a:rPr>
              <a:t>Correlation between the price of electricity and consumption in 2022</a:t>
            </a:r>
            <a:endParaRPr>
              <a:solidFill>
                <a:srgbClr val="76A5AF"/>
              </a:solidFill>
            </a:endParaRPr>
          </a:p>
          <a:p>
            <a:pPr indent="0" lvl="0" marL="457200" rtl="0" algn="l">
              <a:spcBef>
                <a:spcPts val="0"/>
              </a:spcBef>
              <a:spcAft>
                <a:spcPts val="0"/>
              </a:spcAft>
              <a:buNone/>
            </a:pPr>
            <a:r>
              <a:t/>
            </a:r>
            <a:endParaRPr>
              <a:solidFill>
                <a:srgbClr val="76A5AF"/>
              </a:solidFill>
            </a:endParaRPr>
          </a:p>
          <a:p>
            <a:pPr indent="-317500" lvl="0" marL="457200" rtl="0" algn="l">
              <a:spcBef>
                <a:spcPts val="0"/>
              </a:spcBef>
              <a:spcAft>
                <a:spcPts val="0"/>
              </a:spcAft>
              <a:buClr>
                <a:srgbClr val="76A5AF"/>
              </a:buClr>
              <a:buSzPts val="1400"/>
              <a:buChar char="●"/>
            </a:pPr>
            <a:r>
              <a:rPr lang="ko">
                <a:solidFill>
                  <a:srgbClr val="76A5AF"/>
                </a:solidFill>
              </a:rPr>
              <a:t>Electricity price rises directly affect the figures </a:t>
            </a:r>
            <a:endParaRPr>
              <a:solidFill>
                <a:srgbClr val="76A5AF"/>
              </a:solidFill>
            </a:endParaRPr>
          </a:p>
        </p:txBody>
      </p:sp>
      <p:pic>
        <p:nvPicPr>
          <p:cNvPr id="346" name="Google Shape;346;p43"/>
          <p:cNvPicPr preferRelativeResize="0"/>
          <p:nvPr/>
        </p:nvPicPr>
        <p:blipFill>
          <a:blip r:embed="rId4">
            <a:alphaModFix/>
          </a:blip>
          <a:stretch>
            <a:fillRect/>
          </a:stretch>
        </p:blipFill>
        <p:spPr>
          <a:xfrm>
            <a:off x="3181300" y="313475"/>
            <a:ext cx="5515023" cy="2045925"/>
          </a:xfrm>
          <a:prstGeom prst="rect">
            <a:avLst/>
          </a:prstGeom>
          <a:noFill/>
          <a:ln>
            <a:noFill/>
          </a:ln>
        </p:spPr>
      </p:pic>
      <p:sp>
        <p:nvSpPr>
          <p:cNvPr id="347" name="Google Shape;347;p43"/>
          <p:cNvSpPr txBox="1"/>
          <p:nvPr/>
        </p:nvSpPr>
        <p:spPr>
          <a:xfrm>
            <a:off x="331025" y="909813"/>
            <a:ext cx="276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ko" sz="3100">
                <a:solidFill>
                  <a:srgbClr val="6AA84F"/>
                </a:solidFill>
                <a:latin typeface="Bebas Neue"/>
                <a:ea typeface="Bebas Neue"/>
                <a:cs typeface="Bebas Neue"/>
                <a:sym typeface="Bebas Neue"/>
              </a:rPr>
              <a:t>In this example,</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